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8.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9.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0.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866" r:id="rId6"/>
    <p:sldMasterId id="2147483908" r:id="rId7"/>
    <p:sldMasterId id="2147483909" r:id="rId8"/>
    <p:sldMasterId id="2147484032" r:id="rId9"/>
    <p:sldMasterId id="2147484047" r:id="rId10"/>
    <p:sldMasterId id="2147484066" r:id="rId11"/>
    <p:sldMasterId id="2147484087" r:id="rId12"/>
    <p:sldMasterId id="2147484104" r:id="rId13"/>
    <p:sldMasterId id="2147484143" r:id="rId14"/>
    <p:sldMasterId id="2147484172" r:id="rId15"/>
  </p:sldMasterIdLst>
  <p:notesMasterIdLst>
    <p:notesMasterId r:id="rId40"/>
  </p:notesMasterIdLst>
  <p:handoutMasterIdLst>
    <p:handoutMasterId r:id="rId41"/>
  </p:handoutMasterIdLst>
  <p:sldIdLst>
    <p:sldId id="481" r:id="rId16"/>
    <p:sldId id="441" r:id="rId17"/>
    <p:sldId id="442" r:id="rId18"/>
    <p:sldId id="443" r:id="rId19"/>
    <p:sldId id="444" r:id="rId20"/>
    <p:sldId id="453" r:id="rId21"/>
    <p:sldId id="454" r:id="rId22"/>
    <p:sldId id="468" r:id="rId23"/>
    <p:sldId id="475" r:id="rId24"/>
    <p:sldId id="476" r:id="rId25"/>
    <p:sldId id="477" r:id="rId26"/>
    <p:sldId id="478" r:id="rId27"/>
    <p:sldId id="494" r:id="rId28"/>
    <p:sldId id="495" r:id="rId29"/>
    <p:sldId id="490" r:id="rId30"/>
    <p:sldId id="491" r:id="rId31"/>
    <p:sldId id="492" r:id="rId32"/>
    <p:sldId id="493" r:id="rId33"/>
    <p:sldId id="480" r:id="rId34"/>
    <p:sldId id="484" r:id="rId35"/>
    <p:sldId id="485" r:id="rId36"/>
    <p:sldId id="483" r:id="rId37"/>
    <p:sldId id="463" r:id="rId38"/>
    <p:sldId id="482" r:id="rId39"/>
  </p:sldIdLst>
  <p:sldSz cx="12436475" cy="6994525"/>
  <p:notesSz cx="7010400" cy="9296400"/>
  <p:defaultTex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B85D37-DBE2-407F-A784-86E88FA64C77}">
          <p14:sldIdLst>
            <p14:sldId id="481"/>
          </p14:sldIdLst>
        </p14:section>
        <p14:section name="Intro" id="{ED6F76BD-53E8-40EB-BDDF-87019F6B0918}">
          <p14:sldIdLst>
            <p14:sldId id="441"/>
            <p14:sldId id="442"/>
            <p14:sldId id="443"/>
            <p14:sldId id="444"/>
            <p14:sldId id="453"/>
            <p14:sldId id="454"/>
          </p14:sldIdLst>
        </p14:section>
        <p14:section name="Products" id="{3BB79D0B-2DC2-4653-AAC4-5213DF017409}">
          <p14:sldIdLst>
            <p14:sldId id="468"/>
            <p14:sldId id="475"/>
            <p14:sldId id="476"/>
            <p14:sldId id="477"/>
            <p14:sldId id="478"/>
            <p14:sldId id="494"/>
            <p14:sldId id="495"/>
            <p14:sldId id="490"/>
            <p14:sldId id="491"/>
            <p14:sldId id="492"/>
            <p14:sldId id="493"/>
            <p14:sldId id="480"/>
            <p14:sldId id="484"/>
            <p14:sldId id="485"/>
            <p14:sldId id="483"/>
          </p14:sldIdLst>
        </p14:section>
        <p14:section name="Wrap up" id="{2E78E651-F08C-4833-A2B3-B48FCDFB86AD}">
          <p14:sldIdLst>
            <p14:sldId id="463"/>
            <p14:sldId id="482"/>
          </p14:sldIdLst>
        </p14:section>
      </p14:sectionLst>
    </p:ext>
    <p:ext uri="{EFAFB233-063F-42B5-8137-9DF3F51BA10A}">
      <p15:sldGuideLst xmlns:p15="http://schemas.microsoft.com/office/powerpoint/2012/main">
        <p15:guide id="1" pos="3917" userDrawn="1">
          <p15:clr>
            <a:srgbClr val="A4A3A4"/>
          </p15:clr>
        </p15:guide>
        <p15:guide id="2" pos="3429" userDrawn="1">
          <p15:clr>
            <a:srgbClr val="A4A3A4"/>
          </p15:clr>
        </p15:guide>
        <p15:guide id="3" orient="horz" pos="2203">
          <p15:clr>
            <a:srgbClr val="A4A3A4"/>
          </p15:clr>
        </p15:guide>
        <p15:guide id="4" pos="4032" userDrawn="1">
          <p15:clr>
            <a:srgbClr val="A4A3A4"/>
          </p15:clr>
        </p15:guide>
        <p15:guide id="5" orient="horz" pos="59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Bharat Sandhu" initials="BS" lastIdx="3" clrIdx="6">
    <p:extLst>
      <p:ext uri="{19B8F6BF-5375-455C-9EA6-DF929625EA0E}">
        <p15:presenceInfo xmlns:p15="http://schemas.microsoft.com/office/powerpoint/2012/main" userId="dc9e21264f97f769" providerId="Windows Live"/>
      </p:ext>
    </p:extLst>
  </p:cmAuthor>
  <p:cmAuthor id="1" name="Bonnie McCracken" initials="BM" lastIdx="28" clrIdx="0">
    <p:extLst>
      <p:ext uri="{19B8F6BF-5375-455C-9EA6-DF929625EA0E}">
        <p15:presenceInfo xmlns:p15="http://schemas.microsoft.com/office/powerpoint/2012/main" userId="S-1-5-21-2127521184-1604012920-1887927527-5213341" providerId="AD"/>
      </p:ext>
    </p:extLst>
  </p:cmAuthor>
  <p:cmAuthor id="8" name="Bharat Sandhu" initials="BS [2]" lastIdx="4" clrIdx="7">
    <p:extLst>
      <p:ext uri="{19B8F6BF-5375-455C-9EA6-DF929625EA0E}">
        <p15:presenceInfo xmlns:p15="http://schemas.microsoft.com/office/powerpoint/2012/main" userId="Bharat Sandhu" providerId="None"/>
      </p:ext>
    </p:extLst>
  </p:cmAuthor>
  <p:cmAuthor id="2" name="Ryan Gavin" initials="RG" lastIdx="2" clrIdx="1">
    <p:extLst>
      <p:ext uri="{19B8F6BF-5375-455C-9EA6-DF929625EA0E}">
        <p15:presenceInfo xmlns:p15="http://schemas.microsoft.com/office/powerpoint/2012/main" userId="077deb26b75da2bf" providerId="Windows Live"/>
      </p:ext>
    </p:extLst>
  </p:cmAuthor>
  <p:cmAuthor id="9" name="Sylvia Tedjo" initials="ST" lastIdx="10" clrIdx="8">
    <p:extLst>
      <p:ext uri="{19B8F6BF-5375-455C-9EA6-DF929625EA0E}">
        <p15:presenceInfo xmlns:p15="http://schemas.microsoft.com/office/powerpoint/2012/main" userId="S-1-5-21-383413107-1061881802-891584314-8984" providerId="AD"/>
      </p:ext>
    </p:extLst>
  </p:cmAuthor>
  <p:cmAuthor id="3" name="Judi Lee" initials="JL" lastIdx="7" clrIdx="2">
    <p:extLst>
      <p:ext uri="{19B8F6BF-5375-455C-9EA6-DF929625EA0E}">
        <p15:presenceInfo xmlns:p15="http://schemas.microsoft.com/office/powerpoint/2012/main" userId="S-1-5-21-383413107-1061881802-891584314-9954" providerId="AD"/>
      </p:ext>
    </p:extLst>
  </p:cmAuthor>
  <p:cmAuthor id="10" name="Jeremy Thake" initials="JT" lastIdx="1" clrIdx="9">
    <p:extLst>
      <p:ext uri="{19B8F6BF-5375-455C-9EA6-DF929625EA0E}">
        <p15:presenceInfo xmlns:p15="http://schemas.microsoft.com/office/powerpoint/2012/main" userId="S-1-5-21-2127521184-1604012920-1887927527-14265238" providerId="AD"/>
      </p:ext>
    </p:extLst>
  </p:cmAuthor>
  <p:cmAuthor id="4" name="Raquel Romano" initials="RR" lastIdx="3" clrIdx="3">
    <p:extLst>
      <p:ext uri="{19B8F6BF-5375-455C-9EA6-DF929625EA0E}">
        <p15:presenceInfo xmlns:p15="http://schemas.microsoft.com/office/powerpoint/2012/main" userId="S-1-5-21-383413107-1061881802-891584314-4552" providerId="AD"/>
      </p:ext>
    </p:extLst>
  </p:cmAuthor>
  <p:cmAuthor id="5" name="Ryan Gavin" initials="RG [2]" lastIdx="18" clrIdx="4">
    <p:extLst>
      <p:ext uri="{19B8F6BF-5375-455C-9EA6-DF929625EA0E}">
        <p15:presenceInfo xmlns:p15="http://schemas.microsoft.com/office/powerpoint/2012/main" userId="S-1-5-21-2127521184-1604012920-1887927527-60594" providerId="AD"/>
      </p:ext>
    </p:extLst>
  </p:cmAuthor>
  <p:cmAuthor id="6" name="Laura Jones" initials="LJ" lastIdx="15" clrIdx="5">
    <p:extLst>
      <p:ext uri="{19B8F6BF-5375-455C-9EA6-DF929625EA0E}">
        <p15:presenceInfo xmlns:p15="http://schemas.microsoft.com/office/powerpoint/2012/main" userId="S-1-5-21-2127521184-1604012920-1887927527-1676121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ADF5"/>
    <a:srgbClr val="A7AAF0"/>
    <a:srgbClr val="0089FA"/>
    <a:srgbClr val="5EDBFF"/>
    <a:srgbClr val="0078D7"/>
    <a:srgbClr val="2F4F88"/>
    <a:srgbClr val="E7FAFF"/>
    <a:srgbClr val="ECECEC"/>
    <a:srgbClr val="E2E2E2"/>
    <a:srgbClr val="2B2F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19" autoAdjust="0"/>
    <p:restoredTop sz="96244" autoAdjust="0"/>
  </p:normalViewPr>
  <p:slideViewPr>
    <p:cSldViewPr>
      <p:cViewPr varScale="1">
        <p:scale>
          <a:sx n="110" d="100"/>
          <a:sy n="110" d="100"/>
        </p:scale>
        <p:origin x="78" y="102"/>
      </p:cViewPr>
      <p:guideLst>
        <p:guide pos="3917"/>
        <p:guide pos="3429"/>
        <p:guide orient="horz" pos="2203"/>
        <p:guide pos="4032"/>
        <p:guide orient="horz" pos="590"/>
      </p:guideLst>
    </p:cSldViewPr>
  </p:slideViewPr>
  <p:outlineViewPr>
    <p:cViewPr>
      <p:scale>
        <a:sx n="33" d="100"/>
        <a:sy n="33" d="100"/>
      </p:scale>
      <p:origin x="0" y="0"/>
    </p:cViewPr>
  </p:outlineViewPr>
  <p:notesTextViewPr>
    <p:cViewPr>
      <p:scale>
        <a:sx n="3" d="2"/>
        <a:sy n="3" d="2"/>
      </p:scale>
      <p:origin x="0" y="0"/>
    </p:cViewPr>
  </p:notesTextViewPr>
  <p:sorterViewPr>
    <p:cViewPr>
      <p:scale>
        <a:sx n="200" d="100"/>
        <a:sy n="200" d="100"/>
      </p:scale>
      <p:origin x="0" y="-18186"/>
    </p:cViewPr>
  </p:sorterViewPr>
  <p:notesViewPr>
    <p:cSldViewPr>
      <p:cViewPr varScale="1">
        <p:scale>
          <a:sx n="85" d="100"/>
          <a:sy n="85" d="100"/>
        </p:scale>
        <p:origin x="1920" y="102"/>
      </p:cViewPr>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Master" Target="slideMasters/slideMaster9.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commentAuthors" Target="commentAuthors.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10" Type="http://schemas.openxmlformats.org/officeDocument/2006/relationships/slideMaster" Target="slideMasters/slideMaster6.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80A32B0A-EE4F-4B0D-8E3F-8D12F5520CC7}" type="datetimeFigureOut">
              <a:rPr lang="en-US" smtClean="0"/>
              <a:t>11/15/2017</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275AEE37-EAE3-4F5D-AFEA-1726FC700B5A}" type="slidenum">
              <a:rPr lang="en-US" smtClean="0"/>
              <a:t>‹#›</a:t>
            </a:fld>
            <a:endParaRPr lang="en-US"/>
          </a:p>
        </p:txBody>
      </p:sp>
    </p:spTree>
    <p:extLst>
      <p:ext uri="{BB962C8B-B14F-4D97-AF65-F5344CB8AC3E}">
        <p14:creationId xmlns:p14="http://schemas.microsoft.com/office/powerpoint/2010/main" val="2698119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1DBCB3B-9625-4C92-B079-8444A0AF3682}" type="datetimeFigureOut">
              <a:rPr lang="en-US" smtClean="0"/>
              <a:t>11/15/2017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63AC9FF8-4000-415C-BB49-BD7C14613DFB}" type="slidenum">
              <a:rPr lang="en-US" smtClean="0"/>
              <a:t>‹#›</a:t>
            </a:fld>
            <a:endParaRPr lang="en-US"/>
          </a:p>
        </p:txBody>
      </p:sp>
    </p:spTree>
    <p:extLst>
      <p:ext uri="{BB962C8B-B14F-4D97-AF65-F5344CB8AC3E}">
        <p14:creationId xmlns:p14="http://schemas.microsoft.com/office/powerpoint/2010/main" val="3975899157"/>
      </p:ext>
    </p:extLst>
  </p:cSld>
  <p:clrMap bg1="lt1" tx1="dk1" bg2="lt2" tx2="dk2" accent1="accent1" accent2="accent2" accent3="accent3" accent4="accent4" accent5="accent5" accent6="accent6" hlink="hlink" folHlink="folHlink"/>
  <p:notesStyle>
    <a:lvl1pPr marL="0" algn="l" defTabSz="932600" rtl="0" eaLnBrk="1" latinLnBrk="0" hangingPunct="1">
      <a:defRPr sz="1224" kern="1200">
        <a:solidFill>
          <a:schemeClr val="tx1"/>
        </a:solidFill>
        <a:latin typeface="+mn-lt"/>
        <a:ea typeface="+mn-ea"/>
        <a:cs typeface="+mn-cs"/>
      </a:defRPr>
    </a:lvl1pPr>
    <a:lvl2pPr marL="466300" algn="l" defTabSz="932600" rtl="0" eaLnBrk="1" latinLnBrk="0" hangingPunct="1">
      <a:defRPr sz="1224" kern="1200">
        <a:solidFill>
          <a:schemeClr val="tx1"/>
        </a:solidFill>
        <a:latin typeface="+mn-lt"/>
        <a:ea typeface="+mn-ea"/>
        <a:cs typeface="+mn-cs"/>
      </a:defRPr>
    </a:lvl2pPr>
    <a:lvl3pPr marL="932600" algn="l" defTabSz="932600" rtl="0" eaLnBrk="1" latinLnBrk="0" hangingPunct="1">
      <a:defRPr sz="1224" kern="1200">
        <a:solidFill>
          <a:schemeClr val="tx1"/>
        </a:solidFill>
        <a:latin typeface="+mn-lt"/>
        <a:ea typeface="+mn-ea"/>
        <a:cs typeface="+mn-cs"/>
      </a:defRPr>
    </a:lvl3pPr>
    <a:lvl4pPr marL="1398900" algn="l" defTabSz="932600" rtl="0" eaLnBrk="1" latinLnBrk="0" hangingPunct="1">
      <a:defRPr sz="1224" kern="1200">
        <a:solidFill>
          <a:schemeClr val="tx1"/>
        </a:solidFill>
        <a:latin typeface="+mn-lt"/>
        <a:ea typeface="+mn-ea"/>
        <a:cs typeface="+mn-cs"/>
      </a:defRPr>
    </a:lvl4pPr>
    <a:lvl5pPr marL="1865201" algn="l" defTabSz="932600" rtl="0" eaLnBrk="1" latinLnBrk="0" hangingPunct="1">
      <a:defRPr sz="1224" kern="1200">
        <a:solidFill>
          <a:schemeClr val="tx1"/>
        </a:solidFill>
        <a:latin typeface="+mn-lt"/>
        <a:ea typeface="+mn-ea"/>
        <a:cs typeface="+mn-cs"/>
      </a:defRPr>
    </a:lvl5pPr>
    <a:lvl6pPr marL="2331501" algn="l" defTabSz="932600" rtl="0" eaLnBrk="1" latinLnBrk="0" hangingPunct="1">
      <a:defRPr sz="1224" kern="1200">
        <a:solidFill>
          <a:schemeClr val="tx1"/>
        </a:solidFill>
        <a:latin typeface="+mn-lt"/>
        <a:ea typeface="+mn-ea"/>
        <a:cs typeface="+mn-cs"/>
      </a:defRPr>
    </a:lvl6pPr>
    <a:lvl7pPr marL="2797801" algn="l" defTabSz="932600" rtl="0" eaLnBrk="1" latinLnBrk="0" hangingPunct="1">
      <a:defRPr sz="1224" kern="1200">
        <a:solidFill>
          <a:schemeClr val="tx1"/>
        </a:solidFill>
        <a:latin typeface="+mn-lt"/>
        <a:ea typeface="+mn-ea"/>
        <a:cs typeface="+mn-cs"/>
      </a:defRPr>
    </a:lvl7pPr>
    <a:lvl8pPr marL="3264101" algn="l" defTabSz="932600" rtl="0" eaLnBrk="1" latinLnBrk="0" hangingPunct="1">
      <a:defRPr sz="1224" kern="1200">
        <a:solidFill>
          <a:schemeClr val="tx1"/>
        </a:solidFill>
        <a:latin typeface="+mn-lt"/>
        <a:ea typeface="+mn-ea"/>
        <a:cs typeface="+mn-cs"/>
      </a:defRPr>
    </a:lvl8pPr>
    <a:lvl9pPr marL="3730401" algn="l" defTabSz="932600"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AC9FF8-4000-415C-BB49-BD7C14613DFB}" type="slidenum">
              <a:rPr lang="en-US" smtClean="0"/>
              <a:t>1</a:t>
            </a:fld>
            <a:endParaRPr lang="en-US"/>
          </a:p>
        </p:txBody>
      </p:sp>
    </p:spTree>
    <p:extLst>
      <p:ext uri="{BB962C8B-B14F-4D97-AF65-F5344CB8AC3E}">
        <p14:creationId xmlns:p14="http://schemas.microsoft.com/office/powerpoint/2010/main" val="3693605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46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105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AC9FF8-4000-415C-BB49-BD7C14613DFB}" type="slidenum">
              <a:rPr lang="en-US" smtClean="0"/>
              <a:t>12</a:t>
            </a:fld>
            <a:endParaRPr lang="en-US"/>
          </a:p>
        </p:txBody>
      </p:sp>
    </p:spTree>
    <p:extLst>
      <p:ext uri="{BB962C8B-B14F-4D97-AF65-F5344CB8AC3E}">
        <p14:creationId xmlns:p14="http://schemas.microsoft.com/office/powerpoint/2010/main" val="2245700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AC9FF8-4000-415C-BB49-BD7C14613DFB}" type="slidenum">
              <a:rPr lang="en-US" smtClean="0"/>
              <a:t>13</a:t>
            </a:fld>
            <a:endParaRPr lang="en-US"/>
          </a:p>
        </p:txBody>
      </p:sp>
    </p:spTree>
    <p:extLst>
      <p:ext uri="{BB962C8B-B14F-4D97-AF65-F5344CB8AC3E}">
        <p14:creationId xmlns:p14="http://schemas.microsoft.com/office/powerpoint/2010/main" val="4183581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12:03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0680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AC9FF8-4000-415C-BB49-BD7C14613DFB}" type="slidenum">
              <a:rPr lang="en-US" smtClean="0"/>
              <a:t>15</a:t>
            </a:fld>
            <a:endParaRPr lang="en-US"/>
          </a:p>
        </p:txBody>
      </p:sp>
    </p:spTree>
    <p:extLst>
      <p:ext uri="{BB962C8B-B14F-4D97-AF65-F5344CB8AC3E}">
        <p14:creationId xmlns:p14="http://schemas.microsoft.com/office/powerpoint/2010/main" val="487085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AC9FF8-4000-415C-BB49-BD7C14613DFB}" type="slidenum">
              <a:rPr lang="en-US" smtClean="0"/>
              <a:t>16</a:t>
            </a:fld>
            <a:endParaRPr lang="en-US"/>
          </a:p>
        </p:txBody>
      </p:sp>
    </p:spTree>
    <p:extLst>
      <p:ext uri="{BB962C8B-B14F-4D97-AF65-F5344CB8AC3E}">
        <p14:creationId xmlns:p14="http://schemas.microsoft.com/office/powerpoint/2010/main" val="3595674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AC9FF8-4000-415C-BB49-BD7C14613DFB}" type="slidenum">
              <a:rPr lang="en-US" smtClean="0"/>
              <a:t>17</a:t>
            </a:fld>
            <a:endParaRPr lang="en-US"/>
          </a:p>
        </p:txBody>
      </p:sp>
    </p:spTree>
    <p:extLst>
      <p:ext uri="{BB962C8B-B14F-4D97-AF65-F5344CB8AC3E}">
        <p14:creationId xmlns:p14="http://schemas.microsoft.com/office/powerpoint/2010/main" val="1253660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AC9FF8-4000-415C-BB49-BD7C14613DFB}" type="slidenum">
              <a:rPr lang="en-US" smtClean="0"/>
              <a:t>18</a:t>
            </a:fld>
            <a:endParaRPr lang="en-US"/>
          </a:p>
        </p:txBody>
      </p:sp>
    </p:spTree>
    <p:extLst>
      <p:ext uri="{BB962C8B-B14F-4D97-AF65-F5344CB8AC3E}">
        <p14:creationId xmlns:p14="http://schemas.microsoft.com/office/powerpoint/2010/main" val="2024614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AC9FF8-4000-415C-BB49-BD7C14613DFB}" type="slidenum">
              <a:rPr lang="en-US" smtClean="0"/>
              <a:t>19</a:t>
            </a:fld>
            <a:endParaRPr lang="en-US"/>
          </a:p>
        </p:txBody>
      </p:sp>
    </p:spTree>
    <p:extLst>
      <p:ext uri="{BB962C8B-B14F-4D97-AF65-F5344CB8AC3E}">
        <p14:creationId xmlns:p14="http://schemas.microsoft.com/office/powerpoint/2010/main" val="539403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Technology is shifting its platform</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utilizing </a:t>
            </a:r>
            <a:r>
              <a:rPr lang="en-US" sz="1200" b="1" kern="1200" dirty="0">
                <a:solidFill>
                  <a:schemeClr val="tx1"/>
                </a:solidFill>
                <a:effectLst/>
                <a:latin typeface="+mn-lt"/>
                <a:ea typeface="+mn-ea"/>
                <a:cs typeface="+mn-cs"/>
              </a:rPr>
              <a:t>artificial intelligence </a:t>
            </a:r>
            <a:r>
              <a:rPr lang="en-US" sz="1200" kern="1200" dirty="0">
                <a:solidFill>
                  <a:schemeClr val="tx1"/>
                </a:solidFill>
                <a:effectLst/>
                <a:latin typeface="+mn-lt"/>
                <a:ea typeface="+mn-ea"/>
                <a:cs typeface="+mn-cs"/>
              </a:rPr>
              <a:t>to </a:t>
            </a:r>
            <a:r>
              <a:rPr lang="en-US" sz="1200" b="1" kern="1200" dirty="0">
                <a:solidFill>
                  <a:schemeClr val="tx1"/>
                </a:solidFill>
                <a:effectLst/>
                <a:latin typeface="+mn-lt"/>
                <a:ea typeface="+mn-ea"/>
                <a:cs typeface="+mn-cs"/>
              </a:rPr>
              <a:t>create a more natural connection</a:t>
            </a:r>
            <a:r>
              <a:rPr lang="en-US" sz="1200" b="0" kern="1200" dirty="0">
                <a:solidFill>
                  <a:schemeClr val="tx1"/>
                </a:solidFill>
                <a:effectLst/>
                <a:latin typeface="+mn-lt"/>
                <a:ea typeface="+mn-ea"/>
                <a:cs typeface="+mn-cs"/>
              </a:rPr>
              <a:t> between </a:t>
            </a:r>
            <a:r>
              <a:rPr lang="en-US" sz="1200" b="1" kern="1200" dirty="0">
                <a:solidFill>
                  <a:schemeClr val="tx1"/>
                </a:solidFill>
                <a:effectLst/>
                <a:latin typeface="+mn-lt"/>
                <a:ea typeface="+mn-ea"/>
                <a:cs typeface="+mn-cs"/>
              </a:rPr>
              <a:t>humans and their devices</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Between businesses and their customers.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0" marR="0" lvl="0" indent="0" algn="l" defTabSz="9326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In essence it is where computing becomes more human</a:t>
            </a:r>
            <a:r>
              <a:rPr lang="en-US" sz="1200" kern="1200" dirty="0">
                <a:solidFill>
                  <a:schemeClr val="tx1"/>
                </a:solidFill>
                <a:effectLst/>
                <a:latin typeface="+mn-lt"/>
                <a:ea typeface="+mn-ea"/>
                <a:cs typeface="+mn-cs"/>
              </a:rPr>
              <a:t>. </a:t>
            </a:r>
            <a:endParaRPr kumimoji="0" lang="en-US" sz="12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light"/>
              <a:cs typeface="Segoe UI Semilight" panose="020B0402040204020203" pitchFamily="34" charset="0"/>
            </a:endParaRPr>
          </a:p>
          <a:p>
            <a:pPr marL="0" marR="0" lvl="0" indent="0" algn="l" defTabSz="9326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43D70F-0738-4F23-B85E-D90751FAFC9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30511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12:03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4685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E6A154-8DFB-4233-BD0D-65AC8E53B798}"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77954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12:03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9748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12:03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6832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AC9FF8-4000-415C-BB49-BD7C14613DFB}" type="slidenum">
              <a:rPr lang="en-US" smtClean="0"/>
              <a:t>24</a:t>
            </a:fld>
            <a:endParaRPr lang="en-US"/>
          </a:p>
        </p:txBody>
      </p:sp>
    </p:spTree>
    <p:extLst>
      <p:ext uri="{BB962C8B-B14F-4D97-AF65-F5344CB8AC3E}">
        <p14:creationId xmlns:p14="http://schemas.microsoft.com/office/powerpoint/2010/main" val="2926995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is a similar platform</a:t>
            </a:r>
            <a:r>
              <a:rPr lang="en-US" sz="1200" kern="1200" baseline="0" dirty="0">
                <a:solidFill>
                  <a:schemeClr val="tx1"/>
                </a:solidFill>
                <a:effectLst/>
                <a:latin typeface="+mn-lt"/>
                <a:ea typeface="+mn-ea"/>
                <a:cs typeface="+mn-cs"/>
              </a:rPr>
              <a:t> shift that we have seen in decades past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tx1"/>
                </a:solidFill>
                <a:effectLst/>
                <a:latin typeface="+mn-lt"/>
                <a:ea typeface="+mn-ea"/>
                <a:cs typeface="+mn-cs"/>
              </a:rPr>
              <a:t>The desktop PC in the 80’s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tx1"/>
                </a:solidFill>
                <a:effectLst/>
                <a:latin typeface="+mn-lt"/>
                <a:ea typeface="+mn-ea"/>
                <a:cs typeface="+mn-cs"/>
              </a:rPr>
              <a:t>Which gave birth to the web and new internet services and search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tx1"/>
                </a:solidFill>
                <a:effectLst/>
                <a:latin typeface="+mn-lt"/>
                <a:ea typeface="+mn-ea"/>
                <a:cs typeface="+mn-cs"/>
              </a:rPr>
              <a:t>Leading to smartphones and the age of mobile apps </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And with each of these new</a:t>
            </a:r>
            <a:r>
              <a:rPr lang="en-US" sz="1200" kern="1200" baseline="0" dirty="0">
                <a:solidFill>
                  <a:schemeClr val="tx1"/>
                </a:solidFill>
                <a:effectLst/>
                <a:latin typeface="+mn-lt"/>
                <a:ea typeface="+mn-ea"/>
                <a:cs typeface="+mn-cs"/>
              </a:rPr>
              <a:t> platforms</a:t>
            </a:r>
            <a:r>
              <a:rPr lang="en-US" sz="1200" kern="1200" dirty="0">
                <a:solidFill>
                  <a:schemeClr val="tx1"/>
                </a:solidFill>
                <a:effectLst/>
                <a:latin typeface="+mn-lt"/>
                <a:ea typeface="+mn-ea"/>
                <a:cs typeface="+mn-cs"/>
              </a:rPr>
              <a:t>, things became easier; the world became a little smaller and closer.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But they’ve also added a layer of complexity.</a:t>
            </a:r>
          </a:p>
          <a:p>
            <a:pPr marL="171450" marR="0" lvl="0" indent="-171450" algn="l" defTabSz="932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tx1"/>
                </a:solidFill>
                <a:effectLst/>
                <a:latin typeface="+mn-lt"/>
                <a:ea typeface="+mn-ea"/>
                <a:cs typeface="+mn-cs"/>
              </a:rPr>
              <a:t>This next platform shift builds on the past but provides a new level of intelligent or AI experiences that fundamentally augments human ability that fits</a:t>
            </a:r>
            <a:r>
              <a:rPr lang="en-US" sz="1200" kern="1200" dirty="0">
                <a:solidFill>
                  <a:schemeClr val="tx1"/>
                </a:solidFill>
                <a:effectLst/>
                <a:latin typeface="+mn-lt"/>
                <a:ea typeface="+mn-ea"/>
                <a:cs typeface="+mn-cs"/>
              </a:rPr>
              <a:t> our behaviors vs. us having to adapt to it. </a:t>
            </a:r>
          </a:p>
          <a:p>
            <a:pPr marL="171450" indent="-171450">
              <a:buFont typeface="Arial" panose="020B0604020202020204" pitchFamily="34" charset="0"/>
              <a:buChar char="•"/>
            </a:pPr>
            <a:r>
              <a:rPr lang="en-US" sz="1600" dirty="0"/>
              <a:t>We call this Conversations as a Platform</a:t>
            </a:r>
          </a:p>
          <a:p>
            <a:pPr marL="6377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light"/>
                <a:cs typeface="Segoe UI Semilight" panose="020B0402040204020203" pitchFamily="34" charset="0"/>
              </a:rPr>
              <a:t>It is where Natural Language becomes the user interface</a:t>
            </a:r>
          </a:p>
          <a:p>
            <a:pPr marL="6377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light"/>
                <a:cs typeface="Segoe UI Semilight" panose="020B0402040204020203" pitchFamily="34" charset="0"/>
              </a:rPr>
              <a:t>Pull from Narrative</a:t>
            </a:r>
          </a:p>
          <a:p>
            <a:pPr marL="6377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light"/>
                <a:cs typeface="Segoe UI Semilight" panose="020B0402040204020203" pitchFamily="34" charset="0"/>
              </a:rPr>
              <a:t>Where Bots are the new apps </a:t>
            </a:r>
          </a:p>
          <a:p>
            <a:pPr marL="6377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light"/>
              <a:cs typeface="Segoe UI Semilight" panose="020B0402040204020203" pitchFamily="34" charset="0"/>
            </a:endParaRPr>
          </a:p>
          <a:p>
            <a:pPr marL="4663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light"/>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3AC9FF8-4000-415C-BB49-BD7C14613D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4697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Conversations</a:t>
            </a:r>
            <a:r>
              <a:rPr lang="en-US" sz="900" baseline="0" dirty="0"/>
              <a:t> as a platform benefits developers, business and individuals</a:t>
            </a:r>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12:03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0720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Three actors of conversations</a:t>
            </a:r>
            <a:r>
              <a:rPr lang="en-US" baseline="0" dirty="0"/>
              <a:t> as a platform</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78F3268-94F2-4D9A-A5E2-844FFCA285C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8600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Currently communicating with mobile</a:t>
            </a:r>
            <a:r>
              <a:rPr lang="en-US" baseline="0" dirty="0"/>
              <a:t>-optimized websites and apps</a:t>
            </a:r>
          </a:p>
          <a:p>
            <a:pPr marL="285750" indent="-285750">
              <a:buFont typeface="Arial" panose="020B0604020202020204" pitchFamily="34" charset="0"/>
              <a:buChar char="•"/>
            </a:pPr>
            <a:r>
              <a:rPr lang="en-US" dirty="0"/>
              <a:t>The average number of downloaded and actively used apps on smart phones is less than 20%. </a:t>
            </a:r>
          </a:p>
          <a:p>
            <a:pPr marL="285750" indent="-285750">
              <a:buFont typeface="Arial" panose="020B0604020202020204" pitchFamily="34" charset="0"/>
              <a:buChar char="•"/>
            </a:pPr>
            <a:r>
              <a:rPr lang="en-US" dirty="0"/>
              <a:t>The fundamental problem of the mobile app model is scaling for the tail. For apps that do things like check ferry prices or book travel or find a home to buy, they only get used a few times a year, and for many, even less than that. </a:t>
            </a:r>
          </a:p>
          <a:p>
            <a:pPr marL="285750" indent="-285750">
              <a:buFont typeface="Arial" panose="020B0604020202020204" pitchFamily="34" charset="0"/>
              <a:buChar char="•"/>
            </a:pPr>
            <a:r>
              <a:rPr lang="en-US" dirty="0"/>
              <a:t>The app model does not lend itself well to being there right at the moment when you need it.</a:t>
            </a:r>
          </a:p>
          <a:p>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3AC9FF8-4000-415C-BB49-BD7C14613D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3719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11/15/2017 12:03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89267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lang="en-US" dirty="0"/>
              <a:t>With </a:t>
            </a:r>
            <a:r>
              <a:rPr lang="en-US" b="1" dirty="0"/>
              <a:t>the Cortana Intelligence Suite</a:t>
            </a:r>
            <a:r>
              <a:rPr lang="en-US" dirty="0"/>
              <a:t>, including the</a:t>
            </a:r>
            <a:r>
              <a:rPr lang="en-US" baseline="0" dirty="0"/>
              <a:t> Bot Framework and Cognitive Services</a:t>
            </a:r>
            <a:r>
              <a:rPr lang="en-US" dirty="0"/>
              <a:t> we’re enabling</a:t>
            </a:r>
            <a:r>
              <a:rPr lang="en-US" baseline="0" dirty="0"/>
              <a:t> anyone to build a bot and infuse it with intelligence.</a:t>
            </a:r>
            <a:endParaRPr lang="en-US" dirty="0"/>
          </a:p>
          <a:p>
            <a:endParaRPr lang="en-US" dirty="0"/>
          </a:p>
          <a:p>
            <a:pPr marL="285750" indent="-285750">
              <a:buFont typeface="Arial" panose="020B0604020202020204" pitchFamily="34" charset="0"/>
              <a:buChar char="•"/>
            </a:pPr>
            <a:r>
              <a:rPr lang="en-US" sz="1200" kern="1200" dirty="0">
                <a:solidFill>
                  <a:schemeClr val="tx1"/>
                </a:solidFill>
                <a:effectLst/>
                <a:latin typeface="+mn-lt"/>
                <a:ea typeface="+mn-ea"/>
                <a:cs typeface="+mn-cs"/>
              </a:rPr>
              <a:t>In general, few companies are positioned to deliver on this future. In fact, very </a:t>
            </a:r>
            <a:r>
              <a:rPr lang="en-US" sz="1200" kern="1200" dirty="0" err="1">
                <a:solidFill>
                  <a:schemeClr val="tx1"/>
                </a:solidFill>
                <a:effectLst/>
                <a:latin typeface="+mn-lt"/>
                <a:ea typeface="+mn-ea"/>
                <a:cs typeface="+mn-cs"/>
              </a:rPr>
              <a:t>VERY</a:t>
            </a:r>
            <a:r>
              <a:rPr lang="en-US" sz="1200" kern="1200" dirty="0">
                <a:solidFill>
                  <a:schemeClr val="tx1"/>
                </a:solidFill>
                <a:effectLst/>
                <a:latin typeface="+mn-lt"/>
                <a:ea typeface="+mn-ea"/>
                <a:cs typeface="+mn-cs"/>
              </a:rPr>
              <a:t> few have the necessary ingredients to be build a successful platform.</a:t>
            </a:r>
            <a:r>
              <a:rPr lang="en-US" sz="1200" kern="1200" baseline="0" dirty="0">
                <a:solidFill>
                  <a:schemeClr val="tx1"/>
                </a:solidFill>
                <a:effectLst/>
                <a:latin typeface="+mn-lt"/>
                <a:ea typeface="+mn-ea"/>
                <a:cs typeface="+mn-cs"/>
              </a:rPr>
              <a:t> </a:t>
            </a:r>
          </a:p>
          <a:p>
            <a:pPr marL="285750" indent="-285750">
              <a:buFont typeface="Arial" panose="020B0604020202020204" pitchFamily="34" charset="0"/>
              <a:buChar char="•"/>
            </a:pPr>
            <a:r>
              <a:rPr lang="en-US" sz="1200" dirty="0"/>
              <a:t>Microsoft Cognitive Services are a new collection of 22 intelligence and knowledge APIs that enable developers to ultimately build smarter apps. </a:t>
            </a:r>
            <a:endParaRPr lang="en-US" sz="1200" kern="1200" baseline="0" dirty="0">
              <a:solidFill>
                <a:schemeClr val="tx1"/>
              </a:solidFill>
              <a:effectLst/>
              <a:latin typeface="+mn-lt"/>
              <a:ea typeface="+mn-ea"/>
              <a:cs typeface="+mn-cs"/>
            </a:endParaRPr>
          </a:p>
          <a:p>
            <a:pPr marL="0" indent="0">
              <a:spcBef>
                <a:spcPts val="600"/>
              </a:spcBef>
              <a:buNone/>
            </a:pPr>
            <a:endParaRPr lang="en-US" sz="1200" b="1" dirty="0"/>
          </a:p>
          <a:p>
            <a:pPr marL="0" indent="0">
              <a:spcBef>
                <a:spcPts val="600"/>
              </a:spcBef>
              <a:buNone/>
            </a:pPr>
            <a:r>
              <a:rPr lang="en-US" sz="1200" b="1" dirty="0"/>
              <a:t>Vision</a:t>
            </a:r>
          </a:p>
          <a:p>
            <a:pPr marL="0" indent="0">
              <a:spcBef>
                <a:spcPts val="600"/>
              </a:spcBef>
              <a:buNone/>
            </a:pPr>
            <a:r>
              <a:rPr lang="en-US" sz="1200" dirty="0"/>
              <a:t>From faces to feelings, allow your bots to understand images, videos, and emotions.</a:t>
            </a:r>
          </a:p>
          <a:p>
            <a:pPr marL="0" indent="0">
              <a:spcBef>
                <a:spcPts val="600"/>
              </a:spcBef>
              <a:buNone/>
            </a:pPr>
            <a:r>
              <a:rPr lang="en-US" sz="1200" b="1" dirty="0"/>
              <a:t>Speech</a:t>
            </a:r>
          </a:p>
          <a:p>
            <a:pPr marL="0" indent="0">
              <a:spcBef>
                <a:spcPts val="600"/>
              </a:spcBef>
              <a:buNone/>
            </a:pPr>
            <a:r>
              <a:rPr lang="en-US" sz="1200" dirty="0"/>
              <a:t>Convert speech-to-text and back again; understand intent, translate languages, </a:t>
            </a:r>
            <a:br>
              <a:rPr lang="en-US" sz="1200" dirty="0"/>
            </a:br>
            <a:r>
              <a:rPr lang="en-US" sz="1200" dirty="0"/>
              <a:t>filter noise, and identify speakers.</a:t>
            </a:r>
          </a:p>
          <a:p>
            <a:pPr marL="0" indent="0">
              <a:spcBef>
                <a:spcPts val="600"/>
              </a:spcBef>
              <a:buNone/>
            </a:pPr>
            <a:r>
              <a:rPr lang="en-US" sz="1200" b="1" dirty="0"/>
              <a:t>Language</a:t>
            </a:r>
          </a:p>
          <a:p>
            <a:pPr marL="0" indent="0">
              <a:spcBef>
                <a:spcPts val="600"/>
              </a:spcBef>
              <a:buNone/>
            </a:pPr>
            <a:r>
              <a:rPr lang="en-US" sz="1200" dirty="0"/>
              <a:t>Teach your bots to understand natural language commands, parse complex text, </a:t>
            </a:r>
            <a:br>
              <a:rPr lang="en-US" sz="1200" dirty="0"/>
            </a:br>
            <a:r>
              <a:rPr lang="en-US" sz="1200" dirty="0"/>
              <a:t>and detect user sentiment.</a:t>
            </a:r>
          </a:p>
          <a:p>
            <a:pPr marL="0" indent="0">
              <a:spcBef>
                <a:spcPts val="600"/>
              </a:spcBef>
              <a:buNone/>
            </a:pPr>
            <a:r>
              <a:rPr lang="en-US" sz="1200" b="1" dirty="0"/>
              <a:t>Knowledge</a:t>
            </a:r>
          </a:p>
          <a:p>
            <a:pPr marL="0" indent="0">
              <a:spcBef>
                <a:spcPts val="600"/>
              </a:spcBef>
              <a:buNone/>
            </a:pPr>
            <a:r>
              <a:rPr lang="en-US" sz="1200" dirty="0"/>
              <a:t>Incorporate rich knowledge amassed from </a:t>
            </a:r>
            <a:br>
              <a:rPr lang="en-US" sz="1200" dirty="0"/>
            </a:br>
            <a:r>
              <a:rPr lang="en-US" sz="1200" dirty="0"/>
              <a:t>the web, academia, or your own data.</a:t>
            </a:r>
          </a:p>
          <a:p>
            <a:pPr marL="0" indent="0">
              <a:spcBef>
                <a:spcPts val="600"/>
              </a:spcBef>
              <a:buNone/>
            </a:pPr>
            <a:r>
              <a:rPr lang="en-US" sz="1200" b="1" dirty="0"/>
              <a:t>Search</a:t>
            </a:r>
          </a:p>
          <a:p>
            <a:pPr marL="0" indent="0">
              <a:spcBef>
                <a:spcPts val="600"/>
              </a:spcBef>
              <a:buNone/>
            </a:pPr>
            <a:r>
              <a:rPr lang="en-US" sz="1200" dirty="0"/>
              <a:t>Access billions of web pages, images, videos, and news with the power of Bing APIs.</a:t>
            </a:r>
          </a:p>
          <a:p>
            <a:pPr marL="0" indent="0">
              <a:spcBef>
                <a:spcPts val="600"/>
              </a:spcBef>
              <a:buNone/>
            </a:pPr>
            <a:endParaRPr lang="en-US" sz="1200" dirty="0"/>
          </a:p>
          <a:p>
            <a:endParaRPr lang="en-US" dirty="0"/>
          </a:p>
          <a:p>
            <a:pPr marL="0" marR="0" lvl="0" indent="0" algn="l" defTabSz="932600" rtl="0" eaLnBrk="1" fontAlgn="auto" latinLnBrk="0" hangingPunct="1">
              <a:lnSpc>
                <a:spcPct val="100000"/>
              </a:lnSpc>
              <a:spcBef>
                <a:spcPts val="0"/>
              </a:spcBef>
              <a:spcAft>
                <a:spcPts val="0"/>
              </a:spcAft>
              <a:buClrTx/>
              <a:buSzTx/>
              <a:buFontTx/>
              <a:buNone/>
              <a:tabLst/>
              <a:defRPr/>
            </a:pPr>
            <a:r>
              <a:rPr lang="en-US" sz="1224" b="1" kern="1200" dirty="0">
                <a:solidFill>
                  <a:schemeClr val="tx1"/>
                </a:solidFill>
                <a:effectLst/>
                <a:latin typeface="+mn-lt"/>
                <a:ea typeface="+mn-ea"/>
                <a:cs typeface="+mn-cs"/>
              </a:rPr>
              <a:t>Microsoft Bot Framework </a:t>
            </a:r>
            <a:r>
              <a:rPr lang="en-US" sz="1224" kern="1200" dirty="0">
                <a:solidFill>
                  <a:schemeClr val="tx1"/>
                </a:solidFill>
                <a:effectLst/>
                <a:latin typeface="+mn-lt"/>
                <a:ea typeface="+mn-ea"/>
                <a:cs typeface="+mn-cs"/>
              </a:rPr>
              <a:t>- enabling developers to build, connect, manage and publish intelligent bots across most popular platforms—45k</a:t>
            </a:r>
            <a:r>
              <a:rPr lang="en-US" sz="1224" kern="1200" baseline="0" dirty="0">
                <a:solidFill>
                  <a:schemeClr val="tx1"/>
                </a:solidFill>
                <a:effectLst/>
                <a:latin typeface="+mn-lt"/>
                <a:ea typeface="+mn-ea"/>
                <a:cs typeface="+mn-cs"/>
              </a:rPr>
              <a:t> </a:t>
            </a:r>
            <a:r>
              <a:rPr lang="en-US" sz="1224" kern="1200" dirty="0">
                <a:solidFill>
                  <a:schemeClr val="tx1"/>
                </a:solidFill>
                <a:effectLst/>
                <a:latin typeface="+mn-lt"/>
                <a:ea typeface="+mn-ea"/>
                <a:cs typeface="+mn-cs"/>
              </a:rPr>
              <a:t>developers are already building bots, such as StubHub, </a:t>
            </a:r>
            <a:r>
              <a:rPr lang="en-US" sz="1224" kern="1200" dirty="0" err="1">
                <a:solidFill>
                  <a:schemeClr val="tx1"/>
                </a:solidFill>
                <a:effectLst/>
                <a:latin typeface="+mn-lt"/>
                <a:ea typeface="+mn-ea"/>
                <a:cs typeface="+mn-cs"/>
              </a:rPr>
              <a:t>SkyScanner</a:t>
            </a:r>
            <a:r>
              <a:rPr lang="en-US" sz="1224" kern="1200" dirty="0">
                <a:solidFill>
                  <a:schemeClr val="tx1"/>
                </a:solidFill>
                <a:effectLst/>
                <a:latin typeface="+mn-lt"/>
                <a:ea typeface="+mn-ea"/>
                <a:cs typeface="+mn-cs"/>
              </a:rPr>
              <a:t> and </a:t>
            </a:r>
            <a:r>
              <a:rPr lang="en-US" sz="1224" kern="1200" dirty="0" err="1">
                <a:solidFill>
                  <a:schemeClr val="tx1"/>
                </a:solidFill>
                <a:effectLst/>
                <a:latin typeface="+mn-lt"/>
                <a:ea typeface="+mn-ea"/>
                <a:cs typeface="+mn-cs"/>
              </a:rPr>
              <a:t>Hipmunk</a:t>
            </a:r>
            <a:r>
              <a:rPr lang="en-US" sz="1224" kern="1200" dirty="0">
                <a:solidFill>
                  <a:schemeClr val="tx1"/>
                </a:solidFill>
                <a:effectLst/>
                <a:latin typeface="+mn-lt"/>
                <a:ea typeface="+mn-ea"/>
                <a:cs typeface="+mn-cs"/>
              </a:rPr>
              <a:t>. </a:t>
            </a:r>
          </a:p>
          <a:p>
            <a:pPr marL="0" marR="0" lvl="0" indent="0" algn="l" defTabSz="932600" rtl="0" eaLnBrk="1" fontAlgn="auto" latinLnBrk="0" hangingPunct="1">
              <a:lnSpc>
                <a:spcPct val="100000"/>
              </a:lnSpc>
              <a:spcBef>
                <a:spcPts val="0"/>
              </a:spcBef>
              <a:spcAft>
                <a:spcPts val="0"/>
              </a:spcAft>
              <a:buClrTx/>
              <a:buSzTx/>
              <a:buFontTx/>
              <a:buNone/>
              <a:tabLst/>
              <a:defRPr/>
            </a:pPr>
            <a:r>
              <a:rPr lang="en-US" sz="1200" dirty="0">
                <a:latin typeface="Segoe UI Light" pitchFamily="34" charset="0"/>
              </a:rPr>
              <a:t>Think of bots as new applications that you converse with. Instead of looking through multiple apps, or pages and pages of websites, you can call on any application as a bot within this conversational canvas.</a:t>
            </a:r>
          </a:p>
          <a:p>
            <a:pPr marL="285750" marR="0" lvl="0" indent="-285750" algn="l" defTabSz="9326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Skype is one of the most popular places for conversation—hundreds of millions of connected users; making up to 3 billion minutes of calls/day</a:t>
            </a:r>
          </a:p>
          <a:p>
            <a:pPr marL="285750" indent="-285750">
              <a:buFont typeface="Arial" panose="020B0604020202020204" pitchFamily="34" charset="0"/>
              <a:buChar char="•"/>
            </a:pPr>
            <a:r>
              <a:rPr lang="en-US" dirty="0"/>
              <a:t>Today, Skype already</a:t>
            </a:r>
            <a:r>
              <a:rPr lang="en-US" baseline="0" dirty="0"/>
              <a:t> has bots, and Microsoft has a broad platform of conversational canvases where millions are already engaged. </a:t>
            </a:r>
            <a:endParaRPr lang="en-US" dirty="0"/>
          </a:p>
          <a:p>
            <a:pPr marL="0" marR="0" lvl="0" indent="0" algn="l" defTabSz="932600"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3AC9FF8-4000-415C-BB49-BD7C14613DFB}" type="slidenum">
              <a:rPr lang="en-US" smtClean="0"/>
              <a:t>8</a:t>
            </a:fld>
            <a:endParaRPr lang="en-US"/>
          </a:p>
        </p:txBody>
      </p:sp>
    </p:spTree>
    <p:extLst>
      <p:ext uri="{BB962C8B-B14F-4D97-AF65-F5344CB8AC3E}">
        <p14:creationId xmlns:p14="http://schemas.microsoft.com/office/powerpoint/2010/main" val="3558386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D1E034-5232-41F8-B991-F18E5FA0EB1B}" type="slidenum">
              <a:rPr lang="en-US" smtClean="0"/>
              <a:t>9</a:t>
            </a:fld>
            <a:endParaRPr lang="en-US"/>
          </a:p>
        </p:txBody>
      </p:sp>
    </p:spTree>
    <p:extLst>
      <p:ext uri="{BB962C8B-B14F-4D97-AF65-F5344CB8AC3E}">
        <p14:creationId xmlns:p14="http://schemas.microsoft.com/office/powerpoint/2010/main" val="10063100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6.emf"/><Relationship Id="rId1" Type="http://schemas.openxmlformats.org/officeDocument/2006/relationships/slideMaster" Target="../slideMasters/slideMaster9.xml"/><Relationship Id="rId4" Type="http://schemas.openxmlformats.org/officeDocument/2006/relationships/image" Target="../media/image23.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emf"/><Relationship Id="rId1" Type="http://schemas.openxmlformats.org/officeDocument/2006/relationships/slideMaster" Target="../slideMasters/slideMaster10.xml"/><Relationship Id="rId4" Type="http://schemas.openxmlformats.org/officeDocument/2006/relationships/image" Target="../media/image27.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emf"/><Relationship Id="rId1" Type="http://schemas.openxmlformats.org/officeDocument/2006/relationships/slideMaster" Target="../slideMasters/slideMaster10.xml"/><Relationship Id="rId4" Type="http://schemas.openxmlformats.org/officeDocument/2006/relationships/image" Target="../media/image2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2" y="6149342"/>
            <a:ext cx="1707455" cy="365760"/>
          </a:xfrm>
          <a:prstGeom prst="rect">
            <a:avLst/>
          </a:prstGeom>
        </p:spPr>
      </p:pic>
    </p:spTree>
    <p:extLst>
      <p:ext uri="{BB962C8B-B14F-4D97-AF65-F5344CB8AC3E}">
        <p14:creationId xmlns:p14="http://schemas.microsoft.com/office/powerpoint/2010/main" val="1281029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8810806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67736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7037" y="2992658"/>
            <a:ext cx="2007791" cy="428404"/>
          </a:xfrm>
          <a:prstGeom prst="rect">
            <a:avLst/>
          </a:prstGeom>
        </p:spPr>
      </p:pic>
      <p:sp>
        <p:nvSpPr>
          <p:cNvPr id="3" name="Text Box 3"/>
          <p:cNvSpPr txBox="1">
            <a:spLocks noChangeArrowheads="1"/>
          </p:cNvSpPr>
          <p:nvPr userDrawn="1"/>
        </p:nvSpPr>
        <p:spPr bwMode="blackWhite">
          <a:xfrm>
            <a:off x="275444" y="6079032"/>
            <a:ext cx="10969974" cy="625086"/>
          </a:xfrm>
          <a:prstGeom prst="rect">
            <a:avLst/>
          </a:prstGeom>
          <a:noFill/>
          <a:ln w="12700">
            <a:noFill/>
            <a:miter lim="800000"/>
            <a:headEnd type="none" w="sm" len="sm"/>
            <a:tailEnd type="none" w="sm" len="sm"/>
          </a:ln>
          <a:effectLst/>
        </p:spPr>
        <p:txBody>
          <a:bodyPr lIns="182828" tIns="146262" rIns="182828" bIns="146262">
            <a:spAutoFit/>
          </a:bodyPr>
          <a:lstStyle/>
          <a:p>
            <a:pPr defTabSz="932016" eaLnBrk="0" hangingPunct="0">
              <a:defRPr/>
            </a:pPr>
            <a:r>
              <a:rPr lang="en-US" sz="714"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932016" eaLnBrk="0" hangingPunct="0">
              <a:defRPr/>
            </a:pPr>
            <a:r>
              <a:rPr lang="en-US" sz="714"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30731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_Option 1_Photo 1">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4040">
                      <a:srgbClr val="525252"/>
                    </a:gs>
                    <a:gs pos="17000">
                      <a:srgbClr val="525252"/>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4040">
                      <a:srgbClr val="525252"/>
                    </a:gs>
                    <a:gs pos="17000">
                      <a:srgbClr val="525252"/>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115" y="479775"/>
            <a:ext cx="1252817" cy="269191"/>
          </a:xfrm>
          <a:prstGeom prst="rect">
            <a:avLst/>
          </a:prstGeom>
        </p:spPr>
      </p:pic>
      <p:pic>
        <p:nvPicPr>
          <p:cNvPr id="6" name="Picture 2" descr="http://umad.com/img/2015/8/light-gradient-wallpaper-414-463-hd-wallpapers.jpg"/>
          <p:cNvPicPr>
            <a:picLocks noChangeAspect="1" noChangeArrowheads="1"/>
          </p:cNvPicPr>
          <p:nvPr userDrawn="1"/>
        </p:nvPicPr>
        <p:blipFill rotWithShape="1">
          <a:blip r:embed="rId3" cstate="screen">
            <a:duotone>
              <a:schemeClr val="bg2">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9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White_Option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6244762"/>
            <a:ext cx="1256648" cy="270014"/>
          </a:xfrm>
          <a:prstGeom prst="rect">
            <a:avLst/>
          </a:prstGeom>
        </p:spPr>
      </p:pic>
    </p:spTree>
    <p:extLst>
      <p:ext uri="{BB962C8B-B14F-4D97-AF65-F5344CB8AC3E}">
        <p14:creationId xmlns:p14="http://schemas.microsoft.com/office/powerpoint/2010/main" val="15102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White_Option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solidFill>
                  <a:schemeClr val="accent5"/>
                </a:soli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solidFill>
                  <a:srgbClr val="0078D7"/>
                </a:soli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6244762"/>
            <a:ext cx="1256648" cy="270014"/>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0162" y="481617"/>
            <a:ext cx="1752600" cy="162551"/>
          </a:xfrm>
          <a:prstGeom prst="rect">
            <a:avLst/>
          </a:prstGeom>
        </p:spPr>
      </p:pic>
    </p:spTree>
    <p:extLst>
      <p:ext uri="{BB962C8B-B14F-4D97-AF65-F5344CB8AC3E}">
        <p14:creationId xmlns:p14="http://schemas.microsoft.com/office/powerpoint/2010/main" val="105660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878436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115348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accent 3 text_Whi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261848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_Whi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381135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2-color Non-bulleted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48792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416005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accent 3 color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36905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244438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_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615925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70409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cstate="screen">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90021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_Whi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02685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_Whit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83696186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07105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823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ivider Slide 2_Animated">
    <p:spTree>
      <p:nvGrpSpPr>
        <p:cNvPr id="1" name=""/>
        <p:cNvGrpSpPr/>
        <p:nvPr/>
      </p:nvGrpSpPr>
      <p:grpSpPr>
        <a:xfrm>
          <a:off x="0" y="0"/>
          <a:ext cx="0" cy="0"/>
          <a:chOff x="0" y="0"/>
          <a:chExt cx="0" cy="0"/>
        </a:xfrm>
      </p:grpSpPr>
      <p:sp>
        <p:nvSpPr>
          <p:cNvPr id="15" name="Freeform 14"/>
          <p:cNvSpPr>
            <a:spLocks/>
          </p:cNvSpPr>
          <p:nvPr/>
        </p:nvSpPr>
        <p:spPr bwMode="auto">
          <a:xfrm>
            <a:off x="967622" y="3"/>
            <a:ext cx="11468855" cy="6994526"/>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3236" tIns="46618" rIns="93236" bIns="46618" numCol="1" anchor="t" anchorCtr="0" compatLnSpc="1">
            <a:prstTxWarp prst="textNoShape">
              <a:avLst/>
            </a:prstTxWarp>
            <a:noAutofit/>
          </a:bodyPr>
          <a:lstStyle/>
          <a:p>
            <a:pPr defTabSz="932317">
              <a:defRPr/>
            </a:pPr>
            <a:endParaRPr lang="en-US" sz="1835">
              <a:solidFill>
                <a:srgbClr val="000000"/>
              </a:solidFill>
            </a:endParaRPr>
          </a:p>
        </p:txBody>
      </p:sp>
      <p:sp>
        <p:nvSpPr>
          <p:cNvPr id="6" name="Text Placeholder 5"/>
          <p:cNvSpPr>
            <a:spLocks noGrp="1"/>
          </p:cNvSpPr>
          <p:nvPr>
            <p:ph type="body" sz="quarter" idx="13"/>
          </p:nvPr>
        </p:nvSpPr>
        <p:spPr>
          <a:xfrm>
            <a:off x="2826708" y="4453276"/>
            <a:ext cx="9143400" cy="574675"/>
          </a:xfrm>
          <a:prstGeom prst="rect">
            <a:avLst/>
          </a:prstGeom>
        </p:spPr>
        <p:txBody>
          <a:bodyPr lIns="192024"/>
          <a:lstStyle>
            <a:lvl1pPr marL="0" indent="0">
              <a:buNone/>
              <a:defRPr lang="en-US" sz="2799" kern="1200" smtClean="0">
                <a:solidFill>
                  <a:schemeClr val="bg1"/>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826390" y="3497261"/>
            <a:ext cx="9143719" cy="946413"/>
          </a:xfrm>
          <a:prstGeom prst="rect">
            <a:avLst/>
          </a:prstGeom>
        </p:spPr>
        <p:txBody>
          <a:bodyPr/>
          <a:lstStyle>
            <a:lvl1pPr algn="l">
              <a:defRPr sz="5505">
                <a:solidFill>
                  <a:schemeClr val="bg1"/>
                </a:solidFill>
              </a:defRPr>
            </a:lvl1pPr>
          </a:lstStyle>
          <a:p>
            <a:r>
              <a:rPr lang="en-US"/>
              <a:t>Click to edit Master title style</a:t>
            </a:r>
          </a:p>
        </p:txBody>
      </p:sp>
    </p:spTree>
    <p:extLst>
      <p:ext uri="{BB962C8B-B14F-4D97-AF65-F5344CB8AC3E}">
        <p14:creationId xmlns:p14="http://schemas.microsoft.com/office/powerpoint/2010/main" val="178627356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77219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vider Slide 2_Not Animated">
    <p:spTree>
      <p:nvGrpSpPr>
        <p:cNvPr id="1" name=""/>
        <p:cNvGrpSpPr/>
        <p:nvPr/>
      </p:nvGrpSpPr>
      <p:grpSpPr>
        <a:xfrm>
          <a:off x="0" y="0"/>
          <a:ext cx="0" cy="0"/>
          <a:chOff x="0" y="0"/>
          <a:chExt cx="0" cy="0"/>
        </a:xfrm>
      </p:grpSpPr>
      <p:sp>
        <p:nvSpPr>
          <p:cNvPr id="11" name="Freeform 10"/>
          <p:cNvSpPr>
            <a:spLocks/>
          </p:cNvSpPr>
          <p:nvPr/>
        </p:nvSpPr>
        <p:spPr bwMode="auto">
          <a:xfrm>
            <a:off x="1663476" y="-1"/>
            <a:ext cx="11468855" cy="6994526"/>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3236" tIns="46618" rIns="93236" bIns="46618" numCol="1" anchor="t" anchorCtr="0" compatLnSpc="1">
            <a:prstTxWarp prst="textNoShape">
              <a:avLst/>
            </a:prstTxWarp>
            <a:noAutofit/>
          </a:bodyPr>
          <a:lstStyle/>
          <a:p>
            <a:pPr defTabSz="932317">
              <a:defRPr/>
            </a:pPr>
            <a:endParaRPr lang="en-US" sz="1835">
              <a:solidFill>
                <a:srgbClr val="000000"/>
              </a:solidFill>
            </a:endParaRPr>
          </a:p>
        </p:txBody>
      </p:sp>
      <p:sp>
        <p:nvSpPr>
          <p:cNvPr id="6" name="Text Placeholder 5"/>
          <p:cNvSpPr>
            <a:spLocks noGrp="1"/>
          </p:cNvSpPr>
          <p:nvPr userDrawn="1">
            <p:ph type="body" sz="quarter" idx="13"/>
          </p:nvPr>
        </p:nvSpPr>
        <p:spPr>
          <a:xfrm>
            <a:off x="2826708" y="4453276"/>
            <a:ext cx="9143400" cy="574675"/>
          </a:xfrm>
          <a:prstGeom prst="rect">
            <a:avLst/>
          </a:prstGeom>
        </p:spPr>
        <p:txBody>
          <a:bodyPr lIns="192024"/>
          <a:lstStyle>
            <a:lvl1pPr marL="0" indent="0">
              <a:buNone/>
              <a:defRPr lang="en-US" sz="2799" kern="1200" smtClean="0">
                <a:solidFill>
                  <a:schemeClr val="bg1"/>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userDrawn="1">
            <p:ph type="title"/>
          </p:nvPr>
        </p:nvSpPr>
        <p:spPr>
          <a:xfrm>
            <a:off x="2826390" y="3497261"/>
            <a:ext cx="9143719" cy="946413"/>
          </a:xfrm>
          <a:prstGeom prst="rect">
            <a:avLst/>
          </a:prstGeom>
        </p:spPr>
        <p:txBody>
          <a:bodyPr/>
          <a:lstStyle>
            <a:lvl1pPr algn="l">
              <a:defRPr sz="5505">
                <a:solidFill>
                  <a:schemeClr val="bg1"/>
                </a:solidFill>
              </a:defRPr>
            </a:lvl1pPr>
          </a:lstStyle>
          <a:p>
            <a:r>
              <a:rPr lang="en-US"/>
              <a:t>Click to edit Master title style</a:t>
            </a:r>
          </a:p>
        </p:txBody>
      </p:sp>
    </p:spTree>
    <p:extLst>
      <p:ext uri="{BB962C8B-B14F-4D97-AF65-F5344CB8AC3E}">
        <p14:creationId xmlns:p14="http://schemas.microsoft.com/office/powerpoint/2010/main" val="96543582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arge Title and Content">
    <p:spTree>
      <p:nvGrpSpPr>
        <p:cNvPr id="1" name=""/>
        <p:cNvGrpSpPr/>
        <p:nvPr/>
      </p:nvGrpSpPr>
      <p:grpSpPr>
        <a:xfrm>
          <a:off x="0" y="0"/>
          <a:ext cx="0" cy="0"/>
          <a:chOff x="0" y="0"/>
          <a:chExt cx="0" cy="0"/>
        </a:xfrm>
      </p:grpSpPr>
      <p:sp>
        <p:nvSpPr>
          <p:cNvPr id="17" name="Freeform 16"/>
          <p:cNvSpPr/>
          <p:nvPr userDrawn="1"/>
        </p:nvSpPr>
        <p:spPr bwMode="auto">
          <a:xfrm>
            <a:off x="1" y="3"/>
            <a:ext cx="4219475" cy="6994526"/>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defRPr/>
            </a:pPr>
            <a:endParaRPr lang="en-US" sz="2039" b="1">
              <a:solidFill>
                <a:srgbClr val="FFFFFF"/>
              </a:solidFill>
              <a:latin typeface="Segoe UI Light"/>
              <a:ea typeface="Segoe UI" pitchFamily="34" charset="0"/>
              <a:cs typeface="Segoe UI" pitchFamily="34" charset="0"/>
            </a:endParaRPr>
          </a:p>
        </p:txBody>
      </p:sp>
      <p:sp>
        <p:nvSpPr>
          <p:cNvPr id="8" name="TextBox 7"/>
          <p:cNvSpPr txBox="1"/>
          <p:nvPr userDrawn="1"/>
        </p:nvSpPr>
        <p:spPr>
          <a:xfrm>
            <a:off x="10117138" y="-1044575"/>
            <a:ext cx="914400" cy="914400"/>
          </a:xfrm>
          <a:prstGeom prst="rect">
            <a:avLst/>
          </a:prstGeom>
          <a:noFill/>
        </p:spPr>
        <p:txBody>
          <a:bodyPr wrap="none" lIns="182806" tIns="146246" rIns="182806" bIns="146246"/>
          <a:lstStyle/>
          <a:p>
            <a:pPr defTabSz="931404" fontAlgn="base">
              <a:lnSpc>
                <a:spcPct val="90000"/>
              </a:lnSpc>
              <a:spcBef>
                <a:spcPct val="0"/>
              </a:spcBef>
              <a:spcAft>
                <a:spcPts val="600"/>
              </a:spcAft>
              <a:defRPr/>
            </a:pPr>
            <a:endParaRPr lang="en-US" sz="2399">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274426" y="-1708150"/>
            <a:ext cx="914400" cy="914400"/>
          </a:xfrm>
          <a:prstGeom prst="rect">
            <a:avLst/>
          </a:prstGeom>
          <a:noFill/>
        </p:spPr>
        <p:txBody>
          <a:bodyPr wrap="none" lIns="182806" tIns="146246" rIns="182806" bIns="146246"/>
          <a:lstStyle/>
          <a:p>
            <a:pPr defTabSz="931404" fontAlgn="base">
              <a:lnSpc>
                <a:spcPct val="90000"/>
              </a:lnSpc>
              <a:spcBef>
                <a:spcPct val="0"/>
              </a:spcBef>
              <a:spcAft>
                <a:spcPts val="600"/>
              </a:spcAft>
              <a:defRPr/>
            </a:pPr>
            <a:endParaRPr lang="en-US" sz="2399">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74321" y="292085"/>
            <a:ext cx="3093892" cy="2052930"/>
          </a:xfrm>
          <a:prstGeom prst="rect">
            <a:avLst/>
          </a:prstGeom>
        </p:spPr>
        <p:txBody>
          <a:bodyPr>
            <a:spAutoFit/>
          </a:bodyPr>
          <a:lstStyle>
            <a:lvl1pPr algn="l">
              <a:defRPr sz="4487">
                <a:solidFill>
                  <a:schemeClr val="bg1"/>
                </a:solidFill>
              </a:defRPr>
            </a:lvl1pPr>
          </a:lstStyle>
          <a:p>
            <a:r>
              <a:rPr lang="en-US"/>
              <a:t>Click to edit Master title style</a:t>
            </a:r>
          </a:p>
        </p:txBody>
      </p:sp>
      <p:sp>
        <p:nvSpPr>
          <p:cNvPr id="12" name="Slide Number Placeholder 3"/>
          <p:cNvSpPr>
            <a:spLocks noGrp="1"/>
          </p:cNvSpPr>
          <p:nvPr>
            <p:ph type="sldNum" sz="quarter" idx="15"/>
          </p:nvPr>
        </p:nvSpPr>
        <p:spPr>
          <a:xfrm>
            <a:off x="11595101" y="6565901"/>
            <a:ext cx="566738" cy="136525"/>
          </a:xfrm>
        </p:spPr>
        <p:txBody>
          <a:bodyPr/>
          <a:lstStyle>
            <a:lvl1pPr>
              <a:defRPr/>
            </a:lvl1pPr>
          </a:lstStyle>
          <a:p>
            <a:pPr defTabSz="932317"/>
            <a:fld id="{6052FC3A-E1BD-E54F-9A48-71EBDEF00552}" type="slidenum">
              <a:rPr lang="en-US" smtClean="0"/>
              <a:pPr defTabSz="932317"/>
              <a:t>‹#›</a:t>
            </a:fld>
            <a:endParaRPr lang="en-US"/>
          </a:p>
        </p:txBody>
      </p:sp>
      <p:sp>
        <p:nvSpPr>
          <p:cNvPr id="3" name="Content Placeholder 2"/>
          <p:cNvSpPr>
            <a:spLocks noGrp="1"/>
          </p:cNvSpPr>
          <p:nvPr>
            <p:ph sz="quarter" idx="16"/>
          </p:nvPr>
        </p:nvSpPr>
        <p:spPr>
          <a:xfrm>
            <a:off x="4219475" y="757740"/>
            <a:ext cx="7941714" cy="5479045"/>
          </a:xfrm>
        </p:spPr>
        <p:txBody>
          <a:bodyPr/>
          <a:lstStyle>
            <a:lvl1pPr marL="0" indent="0">
              <a:spcBef>
                <a:spcPts val="1224"/>
              </a:spcBef>
              <a:buNone/>
              <a:defRPr sz="3263"/>
            </a:lvl1pPr>
            <a:lvl2pPr marL="0" indent="0">
              <a:spcBef>
                <a:spcPts val="1224"/>
              </a:spcBef>
              <a:buNone/>
              <a:defRPr sz="2039"/>
            </a:lvl2pPr>
            <a:lvl3pPr marL="571218" indent="0">
              <a:buNone/>
              <a:defRPr sz="1835"/>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1049283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mall Title and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3"/>
            <a:ext cx="3108625" cy="6994526"/>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3236" tIns="46618" rIns="93236" bIns="46618" numCol="1" anchor="t" anchorCtr="0" compatLnSpc="1">
            <a:prstTxWarp prst="textNoShape">
              <a:avLst/>
            </a:prstTxWarp>
            <a:noAutofit/>
          </a:bodyPr>
          <a:lstStyle/>
          <a:p>
            <a:pPr defTabSz="932317">
              <a:defRPr/>
            </a:pPr>
            <a:endParaRPr lang="en-US" sz="1835">
              <a:solidFill>
                <a:srgbClr val="000000"/>
              </a:solidFill>
            </a:endParaRPr>
          </a:p>
        </p:txBody>
      </p:sp>
      <p:sp>
        <p:nvSpPr>
          <p:cNvPr id="8" name="TextBox 7"/>
          <p:cNvSpPr txBox="1"/>
          <p:nvPr userDrawn="1"/>
        </p:nvSpPr>
        <p:spPr>
          <a:xfrm>
            <a:off x="10117138" y="-1044575"/>
            <a:ext cx="914400" cy="914400"/>
          </a:xfrm>
          <a:prstGeom prst="rect">
            <a:avLst/>
          </a:prstGeom>
          <a:noFill/>
        </p:spPr>
        <p:txBody>
          <a:bodyPr wrap="none" lIns="182806" tIns="146246" rIns="182806" bIns="146246"/>
          <a:lstStyle/>
          <a:p>
            <a:pPr defTabSz="931404" fontAlgn="base">
              <a:lnSpc>
                <a:spcPct val="90000"/>
              </a:lnSpc>
              <a:spcBef>
                <a:spcPct val="0"/>
              </a:spcBef>
              <a:spcAft>
                <a:spcPts val="600"/>
              </a:spcAft>
              <a:defRPr/>
            </a:pPr>
            <a:endParaRPr lang="en-US" sz="2399">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274426" y="-1708150"/>
            <a:ext cx="914400" cy="914400"/>
          </a:xfrm>
          <a:prstGeom prst="rect">
            <a:avLst/>
          </a:prstGeom>
          <a:noFill/>
        </p:spPr>
        <p:txBody>
          <a:bodyPr wrap="none" lIns="182806" tIns="146246" rIns="182806" bIns="146246"/>
          <a:lstStyle/>
          <a:p>
            <a:pPr defTabSz="931404" fontAlgn="base">
              <a:lnSpc>
                <a:spcPct val="90000"/>
              </a:lnSpc>
              <a:spcBef>
                <a:spcPct val="0"/>
              </a:spcBef>
              <a:spcAft>
                <a:spcPts val="600"/>
              </a:spcAft>
              <a:defRPr/>
            </a:pPr>
            <a:endParaRPr lang="en-US" sz="2399">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74321" y="292085"/>
            <a:ext cx="2679343" cy="1544406"/>
          </a:xfrm>
          <a:prstGeom prst="rect">
            <a:avLst/>
          </a:prstGeom>
        </p:spPr>
        <p:txBody>
          <a:bodyPr wrap="square">
            <a:spAutoFit/>
          </a:bodyPr>
          <a:lstStyle>
            <a:lvl1pPr algn="l">
              <a:defRPr sz="3263" spc="0">
                <a:solidFill>
                  <a:schemeClr val="bg1"/>
                </a:solidFill>
              </a:defRPr>
            </a:lvl1pPr>
          </a:lstStyle>
          <a:p>
            <a:r>
              <a:rPr lang="en-US"/>
              <a:t>Click to edit Master title style</a:t>
            </a:r>
          </a:p>
        </p:txBody>
      </p:sp>
      <p:sp>
        <p:nvSpPr>
          <p:cNvPr id="11" name="Slide Number Placeholder 3"/>
          <p:cNvSpPr>
            <a:spLocks noGrp="1"/>
          </p:cNvSpPr>
          <p:nvPr>
            <p:ph type="sldNum" sz="quarter" idx="15"/>
          </p:nvPr>
        </p:nvSpPr>
        <p:spPr>
          <a:xfrm>
            <a:off x="11595101" y="6565901"/>
            <a:ext cx="566738" cy="136525"/>
          </a:xfrm>
        </p:spPr>
        <p:txBody>
          <a:bodyPr/>
          <a:lstStyle>
            <a:lvl1pPr>
              <a:defRPr/>
            </a:lvl1pPr>
          </a:lstStyle>
          <a:p>
            <a:pPr defTabSz="932317"/>
            <a:fld id="{6052FC3A-E1BD-E54F-9A48-71EBDEF00552}" type="slidenum">
              <a:rPr lang="en-US" smtClean="0"/>
              <a:pPr defTabSz="932317"/>
              <a:t>‹#›</a:t>
            </a:fld>
            <a:endParaRPr lang="en-US"/>
          </a:p>
        </p:txBody>
      </p:sp>
      <p:sp>
        <p:nvSpPr>
          <p:cNvPr id="13" name="Content Placeholder 2"/>
          <p:cNvSpPr>
            <a:spLocks noGrp="1"/>
          </p:cNvSpPr>
          <p:nvPr>
            <p:ph sz="quarter" idx="16"/>
          </p:nvPr>
        </p:nvSpPr>
        <p:spPr>
          <a:xfrm>
            <a:off x="3108625" y="757740"/>
            <a:ext cx="9052564" cy="5479045"/>
          </a:xfrm>
        </p:spPr>
        <p:txBody>
          <a:bodyPr/>
          <a:lstStyle>
            <a:lvl1pPr marL="0" indent="0">
              <a:spcBef>
                <a:spcPts val="1224"/>
              </a:spcBef>
              <a:buNone/>
              <a:defRPr sz="2855"/>
            </a:lvl1pPr>
            <a:lvl2pPr marL="0" indent="0">
              <a:spcBef>
                <a:spcPts val="1224"/>
              </a:spcBef>
              <a:defRPr lang="en-US" sz="2039" kern="1200" dirty="0" smtClean="0">
                <a:solidFill>
                  <a:schemeClr val="tx2"/>
                </a:solidFill>
                <a:latin typeface="+mn-lt"/>
                <a:ea typeface="ＭＳ Ｐゴシック" charset="0"/>
                <a:cs typeface="+mn-cs"/>
              </a:defRPr>
            </a:lvl2pPr>
            <a:lvl3pPr>
              <a:defRPr sz="1835"/>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920359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mall Title and 2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3"/>
            <a:ext cx="3108625" cy="6994526"/>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3236" tIns="46618" rIns="93236" bIns="46618" numCol="1" anchor="t" anchorCtr="0" compatLnSpc="1">
            <a:prstTxWarp prst="textNoShape">
              <a:avLst/>
            </a:prstTxWarp>
            <a:noAutofit/>
          </a:bodyPr>
          <a:lstStyle/>
          <a:p>
            <a:pPr defTabSz="932317">
              <a:defRPr/>
            </a:pPr>
            <a:endParaRPr lang="en-US" sz="1835">
              <a:solidFill>
                <a:srgbClr val="000000"/>
              </a:solidFill>
            </a:endParaRPr>
          </a:p>
        </p:txBody>
      </p:sp>
      <p:sp>
        <p:nvSpPr>
          <p:cNvPr id="8" name="TextBox 7"/>
          <p:cNvSpPr txBox="1"/>
          <p:nvPr userDrawn="1"/>
        </p:nvSpPr>
        <p:spPr>
          <a:xfrm>
            <a:off x="10117138" y="-1044575"/>
            <a:ext cx="914400" cy="914400"/>
          </a:xfrm>
          <a:prstGeom prst="rect">
            <a:avLst/>
          </a:prstGeom>
          <a:noFill/>
        </p:spPr>
        <p:txBody>
          <a:bodyPr wrap="none" lIns="182806" tIns="146246" rIns="182806" bIns="146246"/>
          <a:lstStyle/>
          <a:p>
            <a:pPr defTabSz="931404" fontAlgn="base">
              <a:lnSpc>
                <a:spcPct val="90000"/>
              </a:lnSpc>
              <a:spcBef>
                <a:spcPct val="0"/>
              </a:spcBef>
              <a:spcAft>
                <a:spcPts val="600"/>
              </a:spcAft>
              <a:defRPr/>
            </a:pPr>
            <a:endParaRPr lang="en-US" sz="2399">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274426" y="-1708150"/>
            <a:ext cx="914400" cy="914400"/>
          </a:xfrm>
          <a:prstGeom prst="rect">
            <a:avLst/>
          </a:prstGeom>
          <a:noFill/>
        </p:spPr>
        <p:txBody>
          <a:bodyPr wrap="none" lIns="182806" tIns="146246" rIns="182806" bIns="146246"/>
          <a:lstStyle/>
          <a:p>
            <a:pPr defTabSz="931404" fontAlgn="base">
              <a:lnSpc>
                <a:spcPct val="90000"/>
              </a:lnSpc>
              <a:spcBef>
                <a:spcPct val="0"/>
              </a:spcBef>
              <a:spcAft>
                <a:spcPts val="600"/>
              </a:spcAft>
              <a:defRPr/>
            </a:pPr>
            <a:endParaRPr lang="en-US" sz="2399">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74321" y="292085"/>
            <a:ext cx="2679343" cy="1544406"/>
          </a:xfrm>
          <a:prstGeom prst="rect">
            <a:avLst/>
          </a:prstGeom>
        </p:spPr>
        <p:txBody>
          <a:bodyPr wrap="square">
            <a:spAutoFit/>
          </a:bodyPr>
          <a:lstStyle>
            <a:lvl1pPr algn="l">
              <a:defRPr sz="3263" spc="0">
                <a:solidFill>
                  <a:schemeClr val="bg1"/>
                </a:solidFill>
              </a:defRPr>
            </a:lvl1pPr>
          </a:lstStyle>
          <a:p>
            <a:r>
              <a:rPr lang="en-US"/>
              <a:t>Click to edit Master title style</a:t>
            </a:r>
          </a:p>
        </p:txBody>
      </p:sp>
      <p:sp>
        <p:nvSpPr>
          <p:cNvPr id="11" name="Slide Number Placeholder 3"/>
          <p:cNvSpPr>
            <a:spLocks noGrp="1"/>
          </p:cNvSpPr>
          <p:nvPr>
            <p:ph type="sldNum" sz="quarter" idx="15"/>
          </p:nvPr>
        </p:nvSpPr>
        <p:spPr>
          <a:xfrm>
            <a:off x="11595101" y="6565901"/>
            <a:ext cx="566738" cy="136525"/>
          </a:xfrm>
        </p:spPr>
        <p:txBody>
          <a:bodyPr/>
          <a:lstStyle>
            <a:lvl1pPr>
              <a:defRPr/>
            </a:lvl1pPr>
          </a:lstStyle>
          <a:p>
            <a:pPr defTabSz="932317"/>
            <a:fld id="{6052FC3A-E1BD-E54F-9A48-71EBDEF00552}" type="slidenum">
              <a:rPr lang="en-US" smtClean="0"/>
              <a:pPr defTabSz="932317"/>
              <a:t>‹#›</a:t>
            </a:fld>
            <a:endParaRPr lang="en-US"/>
          </a:p>
        </p:txBody>
      </p:sp>
      <p:sp>
        <p:nvSpPr>
          <p:cNvPr id="13" name="Content Placeholder 2"/>
          <p:cNvSpPr>
            <a:spLocks noGrp="1"/>
          </p:cNvSpPr>
          <p:nvPr>
            <p:ph sz="quarter" idx="16"/>
          </p:nvPr>
        </p:nvSpPr>
        <p:spPr>
          <a:xfrm>
            <a:off x="3108625" y="757740"/>
            <a:ext cx="4438965" cy="5479045"/>
          </a:xfrm>
        </p:spPr>
        <p:txBody>
          <a:bodyPr/>
          <a:lstStyle>
            <a:lvl1pPr marL="0" indent="0">
              <a:spcBef>
                <a:spcPts val="1224"/>
              </a:spcBef>
              <a:buNone/>
              <a:defRPr sz="2855"/>
            </a:lvl1pPr>
            <a:lvl2pPr>
              <a:spcBef>
                <a:spcPts val="1224"/>
              </a:spcBef>
              <a:defRPr sz="2039"/>
            </a:lvl2pPr>
            <a:lvl3pPr>
              <a:defRPr sz="1835"/>
            </a:lvl3pPr>
          </a:lstStyle>
          <a:p>
            <a:pPr lvl="0"/>
            <a:r>
              <a:rPr lang="en-US"/>
              <a:t>Click to edit Master text styles</a:t>
            </a:r>
          </a:p>
          <a:p>
            <a:pPr lvl="1"/>
            <a:r>
              <a:rPr lang="en-US"/>
              <a:t>Second level</a:t>
            </a:r>
          </a:p>
        </p:txBody>
      </p:sp>
      <p:sp>
        <p:nvSpPr>
          <p:cNvPr id="14" name="Content Placeholder 2"/>
          <p:cNvSpPr>
            <a:spLocks noGrp="1"/>
          </p:cNvSpPr>
          <p:nvPr>
            <p:ph sz="quarter" idx="17"/>
          </p:nvPr>
        </p:nvSpPr>
        <p:spPr>
          <a:xfrm>
            <a:off x="7722873" y="757740"/>
            <a:ext cx="4438965" cy="5479045"/>
          </a:xfrm>
        </p:spPr>
        <p:txBody>
          <a:bodyPr/>
          <a:lstStyle>
            <a:lvl1pPr marL="0" indent="0">
              <a:spcBef>
                <a:spcPts val="1224"/>
              </a:spcBef>
              <a:buNone/>
              <a:defRPr sz="2855"/>
            </a:lvl1pPr>
            <a:lvl2pPr>
              <a:spcBef>
                <a:spcPts val="1224"/>
              </a:spcBef>
              <a:defRPr sz="2039"/>
            </a:lvl2pPr>
            <a:lvl3pPr>
              <a:defRPr sz="1835"/>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9601264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mall Title and 2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24949" y="3"/>
            <a:ext cx="10911527" cy="6994526"/>
          </a:xfrm>
          <a:prstGeom prst="rect">
            <a:avLst/>
          </a:prstGeom>
        </p:spPr>
      </p:pic>
      <p:sp>
        <p:nvSpPr>
          <p:cNvPr id="12" name="Rectangle 11"/>
          <p:cNvSpPr/>
          <p:nvPr userDrawn="1"/>
        </p:nvSpPr>
        <p:spPr bwMode="auto">
          <a:xfrm>
            <a:off x="2723" y="-15408"/>
            <a:ext cx="12433366" cy="6994526"/>
          </a:xfrm>
          <a:prstGeom prst="rect">
            <a:avLst/>
          </a:prstGeom>
          <a:solidFill>
            <a:schemeClr val="tx2">
              <a:lumMod val="50000"/>
              <a:alpha val="74902"/>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defRPr/>
            </a:pPr>
            <a:endParaRPr lang="en-US" sz="2447"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a:spLocks/>
          </p:cNvSpPr>
          <p:nvPr userDrawn="1"/>
        </p:nvSpPr>
        <p:spPr bwMode="auto">
          <a:xfrm flipH="1" flipV="1">
            <a:off x="0" y="3"/>
            <a:ext cx="3108625" cy="6994526"/>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3236" tIns="46618" rIns="93236" bIns="46618" numCol="1" anchor="t" anchorCtr="0" compatLnSpc="1">
            <a:prstTxWarp prst="textNoShape">
              <a:avLst/>
            </a:prstTxWarp>
            <a:noAutofit/>
          </a:bodyPr>
          <a:lstStyle/>
          <a:p>
            <a:pPr defTabSz="932317">
              <a:defRPr/>
            </a:pPr>
            <a:endParaRPr lang="en-US" sz="1835">
              <a:solidFill>
                <a:srgbClr val="000000"/>
              </a:solidFill>
            </a:endParaRPr>
          </a:p>
        </p:txBody>
      </p:sp>
      <p:sp>
        <p:nvSpPr>
          <p:cNvPr id="8" name="TextBox 7"/>
          <p:cNvSpPr txBox="1"/>
          <p:nvPr userDrawn="1"/>
        </p:nvSpPr>
        <p:spPr>
          <a:xfrm>
            <a:off x="10117138" y="-1044575"/>
            <a:ext cx="914400" cy="914400"/>
          </a:xfrm>
          <a:prstGeom prst="rect">
            <a:avLst/>
          </a:prstGeom>
          <a:noFill/>
        </p:spPr>
        <p:txBody>
          <a:bodyPr wrap="none" lIns="182806" tIns="146246" rIns="182806" bIns="146246"/>
          <a:lstStyle/>
          <a:p>
            <a:pPr defTabSz="931404" fontAlgn="base">
              <a:lnSpc>
                <a:spcPct val="90000"/>
              </a:lnSpc>
              <a:spcBef>
                <a:spcPct val="0"/>
              </a:spcBef>
              <a:spcAft>
                <a:spcPts val="600"/>
              </a:spcAft>
              <a:defRPr/>
            </a:pPr>
            <a:endParaRPr lang="en-US" sz="2399">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274426" y="-1708150"/>
            <a:ext cx="914400" cy="914400"/>
          </a:xfrm>
          <a:prstGeom prst="rect">
            <a:avLst/>
          </a:prstGeom>
          <a:noFill/>
        </p:spPr>
        <p:txBody>
          <a:bodyPr wrap="none" lIns="182806" tIns="146246" rIns="182806" bIns="146246"/>
          <a:lstStyle/>
          <a:p>
            <a:pPr defTabSz="931404" fontAlgn="base">
              <a:lnSpc>
                <a:spcPct val="90000"/>
              </a:lnSpc>
              <a:spcBef>
                <a:spcPct val="0"/>
              </a:spcBef>
              <a:spcAft>
                <a:spcPts val="600"/>
              </a:spcAft>
              <a:defRPr/>
            </a:pPr>
            <a:endParaRPr lang="en-US" sz="2399">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74321" y="292085"/>
            <a:ext cx="2679343" cy="1544406"/>
          </a:xfrm>
          <a:prstGeom prst="rect">
            <a:avLst/>
          </a:prstGeom>
        </p:spPr>
        <p:txBody>
          <a:bodyPr wrap="square">
            <a:spAutoFit/>
          </a:bodyPr>
          <a:lstStyle>
            <a:lvl1pPr algn="l">
              <a:defRPr sz="3263" spc="0">
                <a:solidFill>
                  <a:schemeClr val="bg1"/>
                </a:solidFill>
              </a:defRPr>
            </a:lvl1pPr>
          </a:lstStyle>
          <a:p>
            <a:r>
              <a:rPr lang="en-US"/>
              <a:t>Click to edit Master title style</a:t>
            </a:r>
          </a:p>
        </p:txBody>
      </p:sp>
    </p:spTree>
    <p:extLst>
      <p:ext uri="{BB962C8B-B14F-4D97-AF65-F5344CB8AC3E}">
        <p14:creationId xmlns:p14="http://schemas.microsoft.com/office/powerpoint/2010/main" val="153708957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mall Title and Content with Label">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3"/>
            <a:ext cx="3108625" cy="6994526"/>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3236" tIns="46618" rIns="93236" bIns="46618" numCol="1" anchor="t" anchorCtr="0" compatLnSpc="1">
            <a:prstTxWarp prst="textNoShape">
              <a:avLst/>
            </a:prstTxWarp>
            <a:noAutofit/>
          </a:bodyPr>
          <a:lstStyle/>
          <a:p>
            <a:pPr defTabSz="932317">
              <a:defRPr/>
            </a:pPr>
            <a:endParaRPr lang="en-US" sz="1835">
              <a:solidFill>
                <a:srgbClr val="000000"/>
              </a:solidFill>
            </a:endParaRPr>
          </a:p>
        </p:txBody>
      </p:sp>
      <p:sp>
        <p:nvSpPr>
          <p:cNvPr id="8" name="TextBox 7"/>
          <p:cNvSpPr txBox="1"/>
          <p:nvPr userDrawn="1"/>
        </p:nvSpPr>
        <p:spPr>
          <a:xfrm>
            <a:off x="10117138" y="-1044575"/>
            <a:ext cx="914400" cy="914400"/>
          </a:xfrm>
          <a:prstGeom prst="rect">
            <a:avLst/>
          </a:prstGeom>
          <a:noFill/>
        </p:spPr>
        <p:txBody>
          <a:bodyPr wrap="none" lIns="182806" tIns="146246" rIns="182806" bIns="146246"/>
          <a:lstStyle/>
          <a:p>
            <a:pPr defTabSz="931404" fontAlgn="base">
              <a:lnSpc>
                <a:spcPct val="90000"/>
              </a:lnSpc>
              <a:spcBef>
                <a:spcPct val="0"/>
              </a:spcBef>
              <a:spcAft>
                <a:spcPts val="600"/>
              </a:spcAft>
              <a:defRPr/>
            </a:pPr>
            <a:endParaRPr lang="en-US" sz="2399">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274426" y="-1708150"/>
            <a:ext cx="914400" cy="914400"/>
          </a:xfrm>
          <a:prstGeom prst="rect">
            <a:avLst/>
          </a:prstGeom>
          <a:noFill/>
        </p:spPr>
        <p:txBody>
          <a:bodyPr wrap="none" lIns="182806" tIns="146246" rIns="182806" bIns="146246"/>
          <a:lstStyle/>
          <a:p>
            <a:pPr defTabSz="931404" fontAlgn="base">
              <a:lnSpc>
                <a:spcPct val="90000"/>
              </a:lnSpc>
              <a:spcBef>
                <a:spcPct val="0"/>
              </a:spcBef>
              <a:spcAft>
                <a:spcPts val="600"/>
              </a:spcAft>
              <a:defRPr/>
            </a:pPr>
            <a:endParaRPr lang="en-US" sz="2399">
              <a:gradFill>
                <a:gsLst>
                  <a:gs pos="2917">
                    <a:srgbClr val="FFFFFF"/>
                  </a:gs>
                  <a:gs pos="30000">
                    <a:srgbClr val="FFFFFF"/>
                  </a:gs>
                </a:gsLst>
                <a:lin ang="5400000" scaled="0"/>
              </a:gradFill>
              <a:ea typeface="MS PGothic" charset="0"/>
            </a:endParaRPr>
          </a:p>
        </p:txBody>
      </p:sp>
      <p:sp>
        <p:nvSpPr>
          <p:cNvPr id="6" name="Rectangle 5"/>
          <p:cNvSpPr/>
          <p:nvPr userDrawn="1"/>
        </p:nvSpPr>
        <p:spPr>
          <a:xfrm>
            <a:off x="2" y="5826715"/>
            <a:ext cx="1943200" cy="638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3236" tIns="46618" rIns="93236" bIns="46618" rtlCol="0" anchor="t" anchorCtr="0">
            <a:noAutofit/>
          </a:bodyPr>
          <a:lstStyle/>
          <a:p>
            <a:pPr algn="ctr" defTabSz="932317">
              <a:defRPr/>
            </a:pPr>
            <a:endParaRPr lang="en-US" sz="1835" err="1">
              <a:ln>
                <a:solidFill>
                  <a:srgbClr val="FFFFFF">
                    <a:alpha val="0"/>
                  </a:srgbClr>
                </a:solidFill>
              </a:ln>
              <a:solidFill>
                <a:srgbClr val="FFFFFF"/>
              </a:solidFill>
            </a:endParaRPr>
          </a:p>
        </p:txBody>
      </p:sp>
      <p:sp>
        <p:nvSpPr>
          <p:cNvPr id="21" name="Slide Number Placeholder 3"/>
          <p:cNvSpPr>
            <a:spLocks noGrp="1"/>
          </p:cNvSpPr>
          <p:nvPr>
            <p:ph type="sldNum" sz="quarter" idx="15"/>
          </p:nvPr>
        </p:nvSpPr>
        <p:spPr>
          <a:xfrm>
            <a:off x="11595101" y="6565901"/>
            <a:ext cx="566738" cy="136525"/>
          </a:xfrm>
        </p:spPr>
        <p:txBody>
          <a:bodyPr/>
          <a:lstStyle>
            <a:lvl1pPr>
              <a:defRPr/>
            </a:lvl1pPr>
          </a:lstStyle>
          <a:p>
            <a:pPr defTabSz="932317"/>
            <a:fld id="{6052FC3A-E1BD-E54F-9A48-71EBDEF00552}" type="slidenum">
              <a:rPr lang="en-US" smtClean="0"/>
              <a:pPr defTabSz="932317"/>
              <a:t>‹#›</a:t>
            </a:fld>
            <a:endParaRPr lang="en-US"/>
          </a:p>
        </p:txBody>
      </p:sp>
      <p:sp>
        <p:nvSpPr>
          <p:cNvPr id="25" name="Text Placeholder 5"/>
          <p:cNvSpPr>
            <a:spLocks noGrp="1"/>
          </p:cNvSpPr>
          <p:nvPr>
            <p:ph type="body" sz="quarter" idx="13"/>
          </p:nvPr>
        </p:nvSpPr>
        <p:spPr>
          <a:xfrm>
            <a:off x="97586" y="5919275"/>
            <a:ext cx="1729023" cy="453517"/>
          </a:xfrm>
          <a:prstGeom prst="rect">
            <a:avLst/>
          </a:prstGeom>
        </p:spPr>
        <p:txBody>
          <a:bodyPr lIns="91440" tIns="91440" rIns="91440" bIns="91440" anchor="ctr" anchorCtr="0"/>
          <a:lstStyle>
            <a:lvl1pPr marL="0" indent="0">
              <a:buNone/>
              <a:defRPr lang="en-US" sz="1632" kern="1200" spc="0" dirty="0">
                <a:ln w="3175">
                  <a:noFill/>
                </a:ln>
                <a:solidFill>
                  <a:srgbClr val="505050"/>
                </a:solidFill>
                <a:latin typeface="+mn-lt"/>
                <a:ea typeface="ＭＳ Ｐゴシック" charset="0"/>
                <a:cs typeface="Segoe UI" pitchFamily="34" charset="0"/>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a:t>Click to edit</a:t>
            </a:r>
          </a:p>
        </p:txBody>
      </p:sp>
      <p:sp>
        <p:nvSpPr>
          <p:cNvPr id="26" name="Title 2"/>
          <p:cNvSpPr>
            <a:spLocks noGrp="1"/>
          </p:cNvSpPr>
          <p:nvPr>
            <p:ph type="title"/>
          </p:nvPr>
        </p:nvSpPr>
        <p:spPr>
          <a:xfrm>
            <a:off x="274321" y="292085"/>
            <a:ext cx="2679343" cy="1544406"/>
          </a:xfrm>
          <a:prstGeom prst="rect">
            <a:avLst/>
          </a:prstGeom>
        </p:spPr>
        <p:txBody>
          <a:bodyPr wrap="square">
            <a:spAutoFit/>
          </a:bodyPr>
          <a:lstStyle>
            <a:lvl1pPr algn="l">
              <a:defRPr sz="3263" spc="0">
                <a:solidFill>
                  <a:schemeClr val="bg1"/>
                </a:solidFill>
              </a:defRPr>
            </a:lvl1pPr>
          </a:lstStyle>
          <a:p>
            <a:r>
              <a:rPr lang="en-US"/>
              <a:t>Click to edit Master title style</a:t>
            </a:r>
          </a:p>
        </p:txBody>
      </p:sp>
      <p:sp>
        <p:nvSpPr>
          <p:cNvPr id="27" name="Content Placeholder 2"/>
          <p:cNvSpPr>
            <a:spLocks noGrp="1"/>
          </p:cNvSpPr>
          <p:nvPr>
            <p:ph sz="quarter" idx="16"/>
          </p:nvPr>
        </p:nvSpPr>
        <p:spPr>
          <a:xfrm>
            <a:off x="3108625" y="757740"/>
            <a:ext cx="9052564" cy="5479045"/>
          </a:xfrm>
        </p:spPr>
        <p:txBody>
          <a:bodyPr/>
          <a:lstStyle>
            <a:lvl1pPr marL="0" indent="0">
              <a:spcBef>
                <a:spcPts val="1224"/>
              </a:spcBef>
              <a:buNone/>
              <a:defRPr sz="2855"/>
            </a:lvl1pPr>
            <a:lvl2pPr>
              <a:spcBef>
                <a:spcPts val="1224"/>
              </a:spcBef>
              <a:defRPr sz="2039"/>
            </a:lvl2pPr>
            <a:lvl3pPr>
              <a:defRPr sz="1835"/>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3286486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Freeform 9"/>
          <p:cNvSpPr>
            <a:spLocks/>
          </p:cNvSpPr>
          <p:nvPr userDrawn="1"/>
        </p:nvSpPr>
        <p:spPr bwMode="auto">
          <a:xfrm rot="10800000" flipH="1" flipV="1">
            <a:off x="9327850" y="3"/>
            <a:ext cx="3108625" cy="6994526"/>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3236" tIns="46618" rIns="93236" bIns="46618" numCol="1" anchor="t" anchorCtr="0" compatLnSpc="1">
            <a:prstTxWarp prst="textNoShape">
              <a:avLst/>
            </a:prstTxWarp>
            <a:noAutofit/>
          </a:bodyPr>
          <a:lstStyle/>
          <a:p>
            <a:pPr defTabSz="932317">
              <a:defRPr/>
            </a:pPr>
            <a:endParaRPr lang="en-US" sz="1835">
              <a:solidFill>
                <a:srgbClr val="000000"/>
              </a:solidFill>
            </a:endParaRPr>
          </a:p>
        </p:txBody>
      </p:sp>
      <p:sp>
        <p:nvSpPr>
          <p:cNvPr id="6"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855" kern="1200" smtClean="0">
                <a:solidFill>
                  <a:schemeClr val="tx2"/>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1" y="292082"/>
            <a:ext cx="10296684" cy="789455"/>
          </a:xfrm>
          <a:prstGeom prst="rect">
            <a:avLst/>
          </a:prstGeom>
        </p:spPr>
        <p:txBody>
          <a:bodyPr/>
          <a:lstStyle>
            <a:lvl1pPr algn="l">
              <a:defRPr sz="4487">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32317"/>
            <a:fld id="{6052FC3A-E1BD-E54F-9A48-71EBDEF00552}" type="slidenum">
              <a:rPr lang="en-US" smtClean="0">
                <a:solidFill>
                  <a:srgbClr val="FFFFFF"/>
                </a:solidFill>
              </a:rPr>
              <a:pPr defTabSz="932317"/>
              <a:t>‹#›</a:t>
            </a:fld>
            <a:endParaRPr lang="en-US">
              <a:solidFill>
                <a:srgbClr val="FFFFFF"/>
              </a:solidFill>
            </a:endParaRPr>
          </a:p>
        </p:txBody>
      </p:sp>
    </p:spTree>
    <p:extLst>
      <p:ext uri="{BB962C8B-B14F-4D97-AF65-F5344CB8AC3E}">
        <p14:creationId xmlns:p14="http://schemas.microsoft.com/office/powerpoint/2010/main" val="30581351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8" name="Freeform 7"/>
          <p:cNvSpPr/>
          <p:nvPr userDrawn="1"/>
        </p:nvSpPr>
        <p:spPr bwMode="auto">
          <a:xfrm rot="10800000">
            <a:off x="8217000" y="3"/>
            <a:ext cx="4219475" cy="6994526"/>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defRPr/>
            </a:pPr>
            <a:endParaRPr lang="en-US" sz="2039" b="1">
              <a:solidFill>
                <a:srgbClr val="FFFFFF"/>
              </a:solidFill>
              <a:latin typeface="Segoe UI Light"/>
              <a:ea typeface="Segoe UI" pitchFamily="34" charset="0"/>
              <a:cs typeface="Segoe UI" pitchFamily="34" charset="0"/>
            </a:endParaRPr>
          </a:p>
        </p:txBody>
      </p:sp>
      <p:sp>
        <p:nvSpPr>
          <p:cNvPr id="6" name="Text Placeholder 5"/>
          <p:cNvSpPr>
            <a:spLocks noGrp="1"/>
          </p:cNvSpPr>
          <p:nvPr>
            <p:ph type="body" sz="quarter" idx="13"/>
          </p:nvPr>
        </p:nvSpPr>
        <p:spPr>
          <a:xfrm>
            <a:off x="274640" y="1042679"/>
            <a:ext cx="9556884" cy="574675"/>
          </a:xfrm>
          <a:prstGeom prst="rect">
            <a:avLst/>
          </a:prstGeom>
        </p:spPr>
        <p:txBody>
          <a:bodyPr lIns="192024"/>
          <a:lstStyle>
            <a:lvl1pPr marL="0" indent="0">
              <a:buNone/>
              <a:defRPr lang="en-US" sz="2855" kern="1200" smtClean="0">
                <a:solidFill>
                  <a:schemeClr val="tx2"/>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1" y="292082"/>
            <a:ext cx="10296684" cy="789455"/>
          </a:xfrm>
          <a:prstGeom prst="rect">
            <a:avLst/>
          </a:prstGeom>
        </p:spPr>
        <p:txBody>
          <a:bodyPr/>
          <a:lstStyle>
            <a:lvl1pPr algn="l">
              <a:defRPr sz="4487">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32317"/>
            <a:fld id="{6052FC3A-E1BD-E54F-9A48-71EBDEF00552}" type="slidenum">
              <a:rPr lang="en-US" smtClean="0">
                <a:solidFill>
                  <a:srgbClr val="FFFFFF"/>
                </a:solidFill>
              </a:rPr>
              <a:pPr defTabSz="932317"/>
              <a:t>‹#›</a:t>
            </a:fld>
            <a:endParaRPr lang="en-US">
              <a:solidFill>
                <a:srgbClr val="FFFFFF"/>
              </a:solidFill>
            </a:endParaRPr>
          </a:p>
        </p:txBody>
      </p:sp>
    </p:spTree>
    <p:extLst>
      <p:ext uri="{BB962C8B-B14F-4D97-AF65-F5344CB8AC3E}">
        <p14:creationId xmlns:p14="http://schemas.microsoft.com/office/powerpoint/2010/main" val="122791427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Color w/Photo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9715" y="-3"/>
            <a:ext cx="6198341" cy="7001075"/>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 name="connsiteX0" fmla="*/ 5476196 w 5476196"/>
              <a:gd name="connsiteY0" fmla="*/ 6858002 h 6858002"/>
              <a:gd name="connsiteX1" fmla="*/ 0 w 5476196"/>
              <a:gd name="connsiteY1" fmla="*/ 6858002 h 6858002"/>
              <a:gd name="connsiteX2" fmla="*/ 1328759 w 5476196"/>
              <a:gd name="connsiteY2" fmla="*/ 662007 h 6858002"/>
              <a:gd name="connsiteX3" fmla="*/ 5476196 w 5476196"/>
              <a:gd name="connsiteY3" fmla="*/ 0 h 6858002"/>
              <a:gd name="connsiteX4" fmla="*/ 5476196 w 5476196"/>
              <a:gd name="connsiteY4" fmla="*/ 6858002 h 6858002"/>
              <a:gd name="connsiteX0" fmla="*/ 5476196 w 5484793"/>
              <a:gd name="connsiteY0" fmla="*/ 6195995 h 6195995"/>
              <a:gd name="connsiteX1" fmla="*/ 0 w 5484793"/>
              <a:gd name="connsiteY1" fmla="*/ 6195995 h 6195995"/>
              <a:gd name="connsiteX2" fmla="*/ 1328759 w 5484793"/>
              <a:gd name="connsiteY2" fmla="*/ 0 h 6195995"/>
              <a:gd name="connsiteX3" fmla="*/ 5484793 w 5484793"/>
              <a:gd name="connsiteY3" fmla="*/ 0 h 6195995"/>
              <a:gd name="connsiteX4" fmla="*/ 5476196 w 5484793"/>
              <a:gd name="connsiteY4" fmla="*/ 6195995 h 6195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793" h="6195995">
                <a:moveTo>
                  <a:pt x="5476196" y="6195995"/>
                </a:moveTo>
                <a:lnTo>
                  <a:pt x="0" y="6195995"/>
                </a:lnTo>
                <a:lnTo>
                  <a:pt x="1328759" y="0"/>
                </a:lnTo>
                <a:lnTo>
                  <a:pt x="5484793" y="0"/>
                </a:lnTo>
                <a:cubicBezTo>
                  <a:pt x="5481927" y="2065332"/>
                  <a:pt x="5479062" y="4130663"/>
                  <a:pt x="5476196" y="6195995"/>
                </a:cubicBezTo>
                <a:close/>
              </a:path>
            </a:pathLst>
          </a:custGeom>
          <a:solidFill>
            <a:schemeClr val="accent1">
              <a:alpha val="90000"/>
            </a:schemeClr>
          </a:solidFill>
          <a:ln>
            <a:noFill/>
          </a:ln>
        </p:spPr>
        <p:txBody>
          <a:bodyPr vert="horz" wrap="square" lIns="93236" tIns="46618" rIns="93236" bIns="46618" numCol="1" anchor="t" anchorCtr="0" compatLnSpc="1">
            <a:prstTxWarp prst="textNoShape">
              <a:avLst/>
            </a:prstTxWarp>
            <a:noAutofit/>
          </a:bodyPr>
          <a:lstStyle/>
          <a:p>
            <a:pPr defTabSz="932317">
              <a:defRPr/>
            </a:pPr>
            <a:endParaRPr lang="en-US" sz="1835">
              <a:solidFill>
                <a:srgbClr val="000000"/>
              </a:solidFill>
            </a:endParaRPr>
          </a:p>
        </p:txBody>
      </p:sp>
      <p:sp>
        <p:nvSpPr>
          <p:cNvPr id="20" name="Freeform 19"/>
          <p:cNvSpPr/>
          <p:nvPr userDrawn="1"/>
        </p:nvSpPr>
        <p:spPr bwMode="auto">
          <a:xfrm>
            <a:off x="4697205" y="-2"/>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defRPr/>
            </a:pPr>
            <a:endParaRPr lang="en-US" sz="2039" b="1">
              <a:solidFill>
                <a:srgbClr val="FFFFFF"/>
              </a:solidFill>
              <a:latin typeface="Segoe UI Light"/>
              <a:ea typeface="Segoe UI" pitchFamily="34" charset="0"/>
              <a:cs typeface="Segoe UI" pitchFamily="34" charset="0"/>
            </a:endParaRPr>
          </a:p>
        </p:txBody>
      </p:sp>
      <p:sp>
        <p:nvSpPr>
          <p:cNvPr id="7" name="Title 2"/>
          <p:cNvSpPr>
            <a:spLocks noGrp="1"/>
          </p:cNvSpPr>
          <p:nvPr>
            <p:ph type="title"/>
          </p:nvPr>
        </p:nvSpPr>
        <p:spPr>
          <a:xfrm>
            <a:off x="481595" y="1130744"/>
            <a:ext cx="4013672" cy="946413"/>
          </a:xfrm>
          <a:prstGeom prst="rect">
            <a:avLst/>
          </a:prstGeom>
        </p:spPr>
        <p:txBody>
          <a:bodyPr/>
          <a:lstStyle>
            <a:lvl1pPr algn="l">
              <a:defRPr sz="4487" spc="0">
                <a:solidFill>
                  <a:schemeClr val="bg1"/>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32317"/>
            <a:fld id="{6052FC3A-E1BD-E54F-9A48-71EBDEF00552}" type="slidenum">
              <a:rPr lang="en-US" smtClean="0"/>
              <a:pPr defTabSz="932317"/>
              <a:t>‹#›</a:t>
            </a:fld>
            <a:endParaRPr lang="en-US"/>
          </a:p>
        </p:txBody>
      </p:sp>
      <p:sp>
        <p:nvSpPr>
          <p:cNvPr id="26" name="Content Placeholder 25"/>
          <p:cNvSpPr>
            <a:spLocks noGrp="1"/>
          </p:cNvSpPr>
          <p:nvPr>
            <p:ph sz="quarter" idx="17"/>
          </p:nvPr>
        </p:nvSpPr>
        <p:spPr>
          <a:xfrm>
            <a:off x="5586008" y="1130135"/>
            <a:ext cx="6575832" cy="4841118"/>
          </a:xfrm>
        </p:spPr>
        <p:txBody>
          <a:bodyPr/>
          <a:lstStyle>
            <a:lvl1pPr marL="0" indent="0">
              <a:spcBef>
                <a:spcPts val="1224"/>
              </a:spcBef>
              <a:buNone/>
              <a:defRPr sz="2855">
                <a:solidFill>
                  <a:schemeClr val="accent1"/>
                </a:solidFill>
              </a:defRPr>
            </a:lvl1pPr>
            <a:lvl2pPr>
              <a:spcBef>
                <a:spcPts val="1224"/>
              </a:spcBef>
              <a:defRPr sz="1835"/>
            </a:lvl2pPr>
            <a:lvl3pPr>
              <a:defRPr sz="1835"/>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1137212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1-Color w/Photo Block Title on Left">
    <p:spTree>
      <p:nvGrpSpPr>
        <p:cNvPr id="1" name=""/>
        <p:cNvGrpSpPr/>
        <p:nvPr/>
      </p:nvGrpSpPr>
      <p:grpSpPr>
        <a:xfrm>
          <a:off x="0" y="0"/>
          <a:ext cx="0" cy="0"/>
          <a:chOff x="0" y="0"/>
          <a:chExt cx="0" cy="0"/>
        </a:xfrm>
      </p:grpSpPr>
      <p:sp>
        <p:nvSpPr>
          <p:cNvPr id="7" name="Title 2"/>
          <p:cNvSpPr>
            <a:spLocks noGrp="1"/>
          </p:cNvSpPr>
          <p:nvPr>
            <p:ph type="title"/>
          </p:nvPr>
        </p:nvSpPr>
        <p:spPr>
          <a:xfrm>
            <a:off x="481595" y="1130744"/>
            <a:ext cx="4013672" cy="946413"/>
          </a:xfrm>
          <a:prstGeom prst="rect">
            <a:avLst/>
          </a:prstGeom>
        </p:spPr>
        <p:txBody>
          <a:bodyPr/>
          <a:lstStyle>
            <a:lvl1pPr algn="l">
              <a:defRPr sz="4487" spc="0">
                <a:solidFill>
                  <a:schemeClr val="bg1"/>
                </a:solidFill>
              </a:defRPr>
            </a:lvl1pPr>
          </a:lstStyle>
          <a:p>
            <a:r>
              <a:rPr lang="en-US"/>
              <a:t>Click to edit Master title style</a:t>
            </a:r>
          </a:p>
        </p:txBody>
      </p:sp>
      <p:sp>
        <p:nvSpPr>
          <p:cNvPr id="30" name="Freeform 29"/>
          <p:cNvSpPr/>
          <p:nvPr userDrawn="1"/>
        </p:nvSpPr>
        <p:spPr bwMode="auto">
          <a:xfrm rot="10800000">
            <a:off x="0" y="-2"/>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defRPr/>
            </a:pPr>
            <a:endParaRPr lang="en-US" sz="2039" b="1">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09938620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991371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0" y="-2"/>
            <a:ext cx="5586005" cy="6994527"/>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chemeClr val="accent1"/>
          </a:solidFill>
          <a:ln>
            <a:noFill/>
          </a:ln>
        </p:spPr>
        <p:txBody>
          <a:bodyPr vert="horz" wrap="square" lIns="93236" tIns="46618" rIns="93236" bIns="46618" numCol="1" anchor="t" anchorCtr="0" compatLnSpc="1">
            <a:prstTxWarp prst="textNoShape">
              <a:avLst/>
            </a:prstTxWarp>
            <a:noAutofit/>
          </a:bodyPr>
          <a:lstStyle/>
          <a:p>
            <a:pPr defTabSz="932317">
              <a:defRPr/>
            </a:pPr>
            <a:endParaRPr lang="en-US" sz="1835">
              <a:solidFill>
                <a:srgbClr val="000000"/>
              </a:solidFill>
            </a:endParaRPr>
          </a:p>
        </p:txBody>
      </p:sp>
      <p:sp>
        <p:nvSpPr>
          <p:cNvPr id="7" name="Title 2"/>
          <p:cNvSpPr>
            <a:spLocks noGrp="1"/>
          </p:cNvSpPr>
          <p:nvPr>
            <p:ph type="title"/>
          </p:nvPr>
        </p:nvSpPr>
        <p:spPr>
          <a:xfrm>
            <a:off x="481595" y="1130744"/>
            <a:ext cx="4013672" cy="946413"/>
          </a:xfrm>
          <a:prstGeom prst="rect">
            <a:avLst/>
          </a:prstGeom>
        </p:spPr>
        <p:txBody>
          <a:bodyPr/>
          <a:lstStyle>
            <a:lvl1pPr algn="l">
              <a:defRPr sz="4487" spc="0">
                <a:solidFill>
                  <a:schemeClr val="bg1"/>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32317"/>
            <a:fld id="{6052FC3A-E1BD-E54F-9A48-71EBDEF00552}" type="slidenum">
              <a:rPr lang="en-US" smtClean="0"/>
              <a:pPr defTabSz="932317"/>
              <a:t>‹#›</a:t>
            </a:fld>
            <a:endParaRPr lang="en-US"/>
          </a:p>
        </p:txBody>
      </p:sp>
      <p:sp>
        <p:nvSpPr>
          <p:cNvPr id="10" name="Content Placeholder 25"/>
          <p:cNvSpPr>
            <a:spLocks noGrp="1"/>
          </p:cNvSpPr>
          <p:nvPr>
            <p:ph sz="quarter" idx="17"/>
          </p:nvPr>
        </p:nvSpPr>
        <p:spPr>
          <a:xfrm>
            <a:off x="5586008" y="1130135"/>
            <a:ext cx="6575832" cy="4841118"/>
          </a:xfrm>
        </p:spPr>
        <p:txBody>
          <a:bodyPr/>
          <a:lstStyle>
            <a:lvl1pPr marL="0" indent="0">
              <a:spcBef>
                <a:spcPts val="1224"/>
              </a:spcBef>
              <a:buNone/>
              <a:defRPr sz="2855">
                <a:solidFill>
                  <a:schemeClr val="accent1"/>
                </a:solidFill>
              </a:defRPr>
            </a:lvl1pPr>
            <a:lvl2pPr>
              <a:spcBef>
                <a:spcPts val="1224"/>
              </a:spcBef>
              <a:defRPr sz="1835"/>
            </a:lvl2pPr>
            <a:lvl3pPr>
              <a:defRPr sz="1835"/>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051913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90186" y="-2"/>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defRPr/>
            </a:pPr>
            <a:endParaRPr lang="en-US" sz="2039" b="1">
              <a:solidFill>
                <a:srgbClr val="FFFFFF"/>
              </a:solidFill>
              <a:latin typeface="Segoe UI Light"/>
              <a:ea typeface="Segoe UI" pitchFamily="34" charset="0"/>
              <a:cs typeface="Segoe UI" pitchFamily="34" charset="0"/>
            </a:endParaRPr>
          </a:p>
        </p:txBody>
      </p:sp>
      <p:sp>
        <p:nvSpPr>
          <p:cNvPr id="7" name="Title 2"/>
          <p:cNvSpPr>
            <a:spLocks noGrp="1"/>
          </p:cNvSpPr>
          <p:nvPr>
            <p:ph type="title"/>
          </p:nvPr>
        </p:nvSpPr>
        <p:spPr>
          <a:xfrm>
            <a:off x="481597" y="1130744"/>
            <a:ext cx="4521855" cy="946413"/>
          </a:xfrm>
          <a:prstGeom prst="rect">
            <a:avLst/>
          </a:prstGeom>
        </p:spPr>
        <p:txBody>
          <a:bodyPr/>
          <a:lstStyle>
            <a:lvl1pPr algn="l">
              <a:defRPr sz="4487" spc="0">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32317"/>
            <a:fld id="{6052FC3A-E1BD-E54F-9A48-71EBDEF00552}" type="slidenum">
              <a:rPr lang="en-US" smtClean="0">
                <a:solidFill>
                  <a:srgbClr val="FFFFFF"/>
                </a:solidFill>
              </a:rPr>
              <a:pPr defTabSz="932317"/>
              <a:t>‹#›</a:t>
            </a:fld>
            <a:endParaRPr lang="en-US">
              <a:solidFill>
                <a:srgbClr val="FFFFFF"/>
              </a:solidFill>
            </a:endParaRPr>
          </a:p>
        </p:txBody>
      </p:sp>
      <p:sp>
        <p:nvSpPr>
          <p:cNvPr id="25" name="Content Placeholder 25"/>
          <p:cNvSpPr>
            <a:spLocks noGrp="1"/>
          </p:cNvSpPr>
          <p:nvPr>
            <p:ph sz="quarter" idx="17"/>
          </p:nvPr>
        </p:nvSpPr>
        <p:spPr>
          <a:xfrm>
            <a:off x="5586008" y="1130135"/>
            <a:ext cx="6575832" cy="4841118"/>
          </a:xfrm>
        </p:spPr>
        <p:txBody>
          <a:bodyPr/>
          <a:lstStyle>
            <a:lvl1pPr marL="0" indent="0">
              <a:spcBef>
                <a:spcPts val="1224"/>
              </a:spcBef>
              <a:buNone/>
              <a:defRPr sz="2855">
                <a:solidFill>
                  <a:schemeClr val="bg1"/>
                </a:solidFill>
              </a:defRPr>
            </a:lvl1pPr>
            <a:lvl2pPr>
              <a:spcBef>
                <a:spcPts val="1224"/>
              </a:spcBef>
              <a:defRPr sz="1835">
                <a:solidFill>
                  <a:schemeClr val="bg1"/>
                </a:solidFill>
              </a:defRPr>
            </a:lvl2pPr>
            <a:lvl3pPr>
              <a:defRPr sz="1835">
                <a:solidFill>
                  <a:schemeClr val="bg1"/>
                </a:solidFill>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1487743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90186" y="-2"/>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defRPr/>
            </a:pPr>
            <a:endParaRPr lang="en-US" sz="2039" b="1">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32317"/>
            <a:fld id="{6052FC3A-E1BD-E54F-9A48-71EBDEF00552}" type="slidenum">
              <a:rPr lang="en-US" smtClean="0">
                <a:solidFill>
                  <a:srgbClr val="FFFFFF"/>
                </a:solidFill>
              </a:rPr>
              <a:pPr defTabSz="932317"/>
              <a:t>‹#›</a:t>
            </a:fld>
            <a:endParaRPr lang="en-US">
              <a:solidFill>
                <a:srgbClr val="FFFFFF"/>
              </a:solidFill>
            </a:endParaRPr>
          </a:p>
        </p:txBody>
      </p:sp>
      <p:sp>
        <p:nvSpPr>
          <p:cNvPr id="25" name="Content Placeholder 25"/>
          <p:cNvSpPr>
            <a:spLocks noGrp="1"/>
          </p:cNvSpPr>
          <p:nvPr>
            <p:ph sz="quarter" idx="17"/>
          </p:nvPr>
        </p:nvSpPr>
        <p:spPr>
          <a:xfrm>
            <a:off x="5586008" y="1130135"/>
            <a:ext cx="6575832" cy="4841118"/>
          </a:xfrm>
        </p:spPr>
        <p:txBody>
          <a:bodyPr/>
          <a:lstStyle>
            <a:lvl1pPr marL="0" indent="0">
              <a:spcBef>
                <a:spcPts val="1224"/>
              </a:spcBef>
              <a:buNone/>
              <a:defRPr sz="2855">
                <a:solidFill>
                  <a:schemeClr val="bg1"/>
                </a:solidFill>
              </a:defRPr>
            </a:lvl1pPr>
            <a:lvl2pPr>
              <a:spcBef>
                <a:spcPts val="1224"/>
              </a:spcBef>
              <a:defRPr sz="1835">
                <a:solidFill>
                  <a:schemeClr val="bg1"/>
                </a:solidFill>
              </a:defRPr>
            </a:lvl2pPr>
            <a:lvl3pPr>
              <a:defRPr sz="1835">
                <a:solidFill>
                  <a:schemeClr val="bg1"/>
                </a:solidFill>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1772531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Color Block Content on Righ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4610951" cy="6994525"/>
          </a:xfrm>
          <a:prstGeom prst="rect">
            <a:avLst/>
          </a:prstGeom>
        </p:spPr>
      </p:pic>
      <p:sp>
        <p:nvSpPr>
          <p:cNvPr id="17" name="Freeform 16"/>
          <p:cNvSpPr/>
          <p:nvPr userDrawn="1"/>
        </p:nvSpPr>
        <p:spPr bwMode="auto">
          <a:xfrm>
            <a:off x="2062143" y="0"/>
            <a:ext cx="11406579" cy="7045625"/>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72147 w 8182218"/>
              <a:gd name="connsiteY4" fmla="*/ 4672552 h 6858002"/>
              <a:gd name="connsiteX5" fmla="*/ 5476196 w 8182218"/>
              <a:gd name="connsiteY5" fmla="*/ 6858002 h 6858002"/>
              <a:gd name="connsiteX6" fmla="*/ 4044813 w 8182218"/>
              <a:gd name="connsiteY6" fmla="*/ 6858002 h 6858002"/>
              <a:gd name="connsiteX7" fmla="*/ 0 w 8182218"/>
              <a:gd name="connsiteY7" fmla="*/ 6858002 h 6858002"/>
              <a:gd name="connsiteX8" fmla="*/ 1457721 w 8182218"/>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3611752 w 7749157"/>
              <a:gd name="connsiteY6" fmla="*/ 6858002 h 6858002"/>
              <a:gd name="connsiteX7" fmla="*/ 0 w 7749157"/>
              <a:gd name="connsiteY7" fmla="*/ 4773264 h 6858002"/>
              <a:gd name="connsiteX8" fmla="*/ 1024660 w 7749157"/>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0 w 7749157"/>
              <a:gd name="connsiteY6" fmla="*/ 4773264 h 6858002"/>
              <a:gd name="connsiteX7" fmla="*/ 1024660 w 7749157"/>
              <a:gd name="connsiteY7" fmla="*/ 0 h 6858002"/>
              <a:gd name="connsiteX0" fmla="*/ 1024660 w 7749157"/>
              <a:gd name="connsiteY0" fmla="*/ 0 h 4773264"/>
              <a:gd name="connsiteX1" fmla="*/ 3611752 w 7749157"/>
              <a:gd name="connsiteY1" fmla="*/ 0 h 4773264"/>
              <a:gd name="connsiteX2" fmla="*/ 5043135 w 7749157"/>
              <a:gd name="connsiteY2" fmla="*/ 0 h 4773264"/>
              <a:gd name="connsiteX3" fmla="*/ 7749157 w 7749157"/>
              <a:gd name="connsiteY3" fmla="*/ 0 h 4773264"/>
              <a:gd name="connsiteX4" fmla="*/ 7739086 w 7749157"/>
              <a:gd name="connsiteY4" fmla="*/ 4672552 h 4773264"/>
              <a:gd name="connsiteX5" fmla="*/ 0 w 7749157"/>
              <a:gd name="connsiteY5" fmla="*/ 4773264 h 4773264"/>
              <a:gd name="connsiteX6" fmla="*/ 1024660 w 7749157"/>
              <a:gd name="connsiteY6" fmla="*/ 0 h 4773264"/>
              <a:gd name="connsiteX0" fmla="*/ 1024660 w 7759228"/>
              <a:gd name="connsiteY0" fmla="*/ 0 h 4773264"/>
              <a:gd name="connsiteX1" fmla="*/ 3611752 w 7759228"/>
              <a:gd name="connsiteY1" fmla="*/ 0 h 4773264"/>
              <a:gd name="connsiteX2" fmla="*/ 5043135 w 7759228"/>
              <a:gd name="connsiteY2" fmla="*/ 0 h 4773264"/>
              <a:gd name="connsiteX3" fmla="*/ 7749157 w 7759228"/>
              <a:gd name="connsiteY3" fmla="*/ 0 h 4773264"/>
              <a:gd name="connsiteX4" fmla="*/ 7759228 w 7759228"/>
              <a:gd name="connsiteY4" fmla="*/ 4753121 h 4773264"/>
              <a:gd name="connsiteX5" fmla="*/ 0 w 7759228"/>
              <a:gd name="connsiteY5" fmla="*/ 4773264 h 4773264"/>
              <a:gd name="connsiteX6" fmla="*/ 1024660 w 7759228"/>
              <a:gd name="connsiteY6" fmla="*/ 0 h 4773264"/>
              <a:gd name="connsiteX0" fmla="*/ 1024660 w 7759228"/>
              <a:gd name="connsiteY0" fmla="*/ 0 h 4793406"/>
              <a:gd name="connsiteX1" fmla="*/ 3611752 w 7759228"/>
              <a:gd name="connsiteY1" fmla="*/ 0 h 4793406"/>
              <a:gd name="connsiteX2" fmla="*/ 5043135 w 7759228"/>
              <a:gd name="connsiteY2" fmla="*/ 0 h 4793406"/>
              <a:gd name="connsiteX3" fmla="*/ 7749157 w 7759228"/>
              <a:gd name="connsiteY3" fmla="*/ 0 h 4793406"/>
              <a:gd name="connsiteX4" fmla="*/ 7759228 w 7759228"/>
              <a:gd name="connsiteY4" fmla="*/ 4793406 h 4793406"/>
              <a:gd name="connsiteX5" fmla="*/ 0 w 7759228"/>
              <a:gd name="connsiteY5" fmla="*/ 4773264 h 4793406"/>
              <a:gd name="connsiteX6" fmla="*/ 1024660 w 7759228"/>
              <a:gd name="connsiteY6" fmla="*/ 0 h 479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9228" h="4793406">
                <a:moveTo>
                  <a:pt x="1024660" y="0"/>
                </a:moveTo>
                <a:lnTo>
                  <a:pt x="3611752" y="0"/>
                </a:lnTo>
                <a:lnTo>
                  <a:pt x="5043135" y="0"/>
                </a:lnTo>
                <a:lnTo>
                  <a:pt x="7749157" y="0"/>
                </a:lnTo>
                <a:lnTo>
                  <a:pt x="7759228" y="4793406"/>
                </a:lnTo>
                <a:lnTo>
                  <a:pt x="0" y="4773264"/>
                </a:lnTo>
                <a:lnTo>
                  <a:pt x="102466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defRPr/>
            </a:pPr>
            <a:endParaRPr lang="en-US" sz="2039" b="1">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32317"/>
            <a:fld id="{6052FC3A-E1BD-E54F-9A48-71EBDEF00552}" type="slidenum">
              <a:rPr lang="en-US" smtClean="0">
                <a:solidFill>
                  <a:srgbClr val="FFFFFF"/>
                </a:solidFill>
              </a:rPr>
              <a:pPr defTabSz="932317"/>
              <a:t>‹#›</a:t>
            </a:fld>
            <a:endParaRPr lang="en-US">
              <a:solidFill>
                <a:srgbClr val="FFFFFF"/>
              </a:solidFill>
            </a:endParaRPr>
          </a:p>
        </p:txBody>
      </p:sp>
      <p:sp>
        <p:nvSpPr>
          <p:cNvPr id="25" name="Content Placeholder 25"/>
          <p:cNvSpPr>
            <a:spLocks noGrp="1"/>
          </p:cNvSpPr>
          <p:nvPr>
            <p:ph sz="quarter" idx="17"/>
          </p:nvPr>
        </p:nvSpPr>
        <p:spPr>
          <a:xfrm>
            <a:off x="5586008" y="1130135"/>
            <a:ext cx="6575832" cy="4841118"/>
          </a:xfrm>
        </p:spPr>
        <p:txBody>
          <a:bodyPr/>
          <a:lstStyle>
            <a:lvl1pPr marL="0" indent="0">
              <a:spcBef>
                <a:spcPts val="1224"/>
              </a:spcBef>
              <a:buNone/>
              <a:defRPr sz="2855">
                <a:solidFill>
                  <a:schemeClr val="bg1"/>
                </a:solidFill>
              </a:defRPr>
            </a:lvl1pPr>
            <a:lvl2pPr>
              <a:spcBef>
                <a:spcPts val="1224"/>
              </a:spcBef>
              <a:defRPr sz="1835">
                <a:solidFill>
                  <a:schemeClr val="bg1"/>
                </a:solidFill>
              </a:defRPr>
            </a:lvl2pPr>
            <a:lvl3pPr>
              <a:defRPr sz="1835">
                <a:solidFill>
                  <a:schemeClr val="bg1"/>
                </a:solidFill>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561245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5" name="Group 24"/>
          <p:cNvGrpSpPr/>
          <p:nvPr userDrawn="1"/>
        </p:nvGrpSpPr>
        <p:grpSpPr>
          <a:xfrm>
            <a:off x="520348" y="6512751"/>
            <a:ext cx="1188493" cy="231356"/>
            <a:chOff x="382588" y="4784726"/>
            <a:chExt cx="896938" cy="174625"/>
          </a:xfrm>
          <a:solidFill>
            <a:srgbClr val="005586"/>
          </a:solidFill>
        </p:grpSpPr>
        <p:sp>
          <p:nvSpPr>
            <p:cNvPr id="26"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836" kern="0">
                <a:solidFill>
                  <a:srgbClr val="005586"/>
                </a:solidFill>
                <a:latin typeface="Calibri"/>
              </a:endParaRPr>
            </a:p>
          </p:txBody>
        </p:sp>
        <p:sp>
          <p:nvSpPr>
            <p:cNvPr id="27"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836" kern="0">
                <a:solidFill>
                  <a:srgbClr val="005586"/>
                </a:solidFill>
                <a:latin typeface="Calibri"/>
              </a:endParaRPr>
            </a:p>
          </p:txBody>
        </p:sp>
        <p:sp>
          <p:nvSpPr>
            <p:cNvPr id="28"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836" kern="0">
                <a:solidFill>
                  <a:srgbClr val="005586"/>
                </a:solidFill>
                <a:latin typeface="Calibri"/>
              </a:endParaRPr>
            </a:p>
          </p:txBody>
        </p:sp>
        <p:sp>
          <p:nvSpPr>
            <p:cNvPr id="29"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836" kern="0">
                <a:solidFill>
                  <a:srgbClr val="005586"/>
                </a:solidFill>
                <a:latin typeface="Calibri"/>
              </a:endParaRPr>
            </a:p>
          </p:txBody>
        </p:sp>
        <p:sp>
          <p:nvSpPr>
            <p:cNvPr id="30"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836" kern="0">
                <a:solidFill>
                  <a:srgbClr val="005586"/>
                </a:solidFill>
                <a:latin typeface="Calibri"/>
              </a:endParaRPr>
            </a:p>
          </p:txBody>
        </p:sp>
        <p:sp>
          <p:nvSpPr>
            <p:cNvPr id="31"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836" kern="0">
                <a:solidFill>
                  <a:srgbClr val="005586"/>
                </a:solidFill>
                <a:latin typeface="Calibri"/>
              </a:endParaRPr>
            </a:p>
          </p:txBody>
        </p:sp>
        <p:sp>
          <p:nvSpPr>
            <p:cNvPr id="32"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836" kern="0">
                <a:solidFill>
                  <a:srgbClr val="005586"/>
                </a:solidFill>
                <a:latin typeface="Calibri"/>
              </a:endParaRPr>
            </a:p>
          </p:txBody>
        </p:sp>
        <p:sp>
          <p:nvSpPr>
            <p:cNvPr id="33"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836" kern="0">
                <a:solidFill>
                  <a:srgbClr val="005586"/>
                </a:solidFill>
                <a:latin typeface="Calibri"/>
              </a:endParaRPr>
            </a:p>
          </p:txBody>
        </p:sp>
      </p:grpSp>
      <p:sp>
        <p:nvSpPr>
          <p:cNvPr id="34" name="Slide Number Placeholder 5"/>
          <p:cNvSpPr txBox="1">
            <a:spLocks/>
          </p:cNvSpPr>
          <p:nvPr userDrawn="1"/>
        </p:nvSpPr>
        <p:spPr>
          <a:xfrm>
            <a:off x="11582864" y="6586509"/>
            <a:ext cx="347685" cy="202928"/>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18" smtClean="0">
                <a:solidFill>
                  <a:srgbClr val="282828"/>
                </a:solidFill>
                <a:latin typeface="Calibri"/>
                <a:cs typeface="Calibri"/>
              </a:rPr>
              <a:pPr/>
              <a:t>‹#›</a:t>
            </a:fld>
            <a:endParaRPr lang="en-US" sz="918">
              <a:solidFill>
                <a:srgbClr val="282828"/>
              </a:solidFill>
              <a:latin typeface="Calibri"/>
              <a:cs typeface="Calibri"/>
            </a:endParaRPr>
          </a:p>
        </p:txBody>
      </p:sp>
      <p:sp>
        <p:nvSpPr>
          <p:cNvPr id="35" name="Footer Placeholder 4"/>
          <p:cNvSpPr txBox="1">
            <a:spLocks/>
          </p:cNvSpPr>
          <p:nvPr userDrawn="1"/>
        </p:nvSpPr>
        <p:spPr>
          <a:xfrm>
            <a:off x="7644647" y="6586508"/>
            <a:ext cx="3938217" cy="205173"/>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66298"/>
            <a:r>
              <a:rPr sz="918">
                <a:solidFill>
                  <a:srgbClr val="282828"/>
                </a:solidFill>
                <a:latin typeface="Calibri"/>
                <a:cs typeface="Calibri"/>
              </a:rPr>
              <a:t>© Cloudera, Inc. All rights reserved.</a:t>
            </a:r>
          </a:p>
        </p:txBody>
      </p:sp>
    </p:spTree>
    <p:extLst>
      <p:ext uri="{BB962C8B-B14F-4D97-AF65-F5344CB8AC3E}">
        <p14:creationId xmlns:p14="http://schemas.microsoft.com/office/powerpoint/2010/main" val="12023493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4" name="Slide Number Placeholder 5"/>
          <p:cNvSpPr txBox="1">
            <a:spLocks/>
          </p:cNvSpPr>
          <p:nvPr userDrawn="1"/>
        </p:nvSpPr>
        <p:spPr>
          <a:xfrm>
            <a:off x="11582864" y="6586509"/>
            <a:ext cx="347685" cy="202928"/>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18" smtClean="0">
                <a:solidFill>
                  <a:srgbClr val="282828"/>
                </a:solidFill>
                <a:latin typeface="Calibri"/>
                <a:cs typeface="Calibri"/>
              </a:rPr>
              <a:pPr/>
              <a:t>‹#›</a:t>
            </a:fld>
            <a:endParaRPr lang="en-US" sz="918">
              <a:solidFill>
                <a:srgbClr val="282828"/>
              </a:solidFill>
              <a:latin typeface="Calibri"/>
              <a:cs typeface="Calibri"/>
            </a:endParaRPr>
          </a:p>
        </p:txBody>
      </p:sp>
      <p:sp>
        <p:nvSpPr>
          <p:cNvPr id="35" name="Footer Placeholder 4"/>
          <p:cNvSpPr txBox="1">
            <a:spLocks/>
          </p:cNvSpPr>
          <p:nvPr userDrawn="1"/>
        </p:nvSpPr>
        <p:spPr>
          <a:xfrm>
            <a:off x="7644647" y="6586508"/>
            <a:ext cx="3938217" cy="205173"/>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66298"/>
            <a:r>
              <a:rPr sz="918">
                <a:solidFill>
                  <a:srgbClr val="282828"/>
                </a:solidFill>
                <a:latin typeface="Calibri"/>
                <a:cs typeface="Calibri"/>
              </a:rPr>
              <a:t>© Cloudera, Inc. All rights reserved.</a:t>
            </a:r>
          </a:p>
        </p:txBody>
      </p:sp>
    </p:spTree>
    <p:extLst>
      <p:ext uri="{BB962C8B-B14F-4D97-AF65-F5344CB8AC3E}">
        <p14:creationId xmlns:p14="http://schemas.microsoft.com/office/powerpoint/2010/main" val="40459978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08044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2"/>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2"/>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68164910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276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811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19637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9924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13156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_Option 1_Photo 1">
    <p:bg>
      <p:bgPr>
        <a:solidFill>
          <a:schemeClr val="bg1"/>
        </a:solidFill>
        <a:effectLst/>
      </p:bgPr>
    </p:bg>
    <p:spTree>
      <p:nvGrpSpPr>
        <p:cNvPr id="1" name=""/>
        <p:cNvGrpSpPr/>
        <p:nvPr/>
      </p:nvGrpSpPr>
      <p:grpSpPr>
        <a:xfrm>
          <a:off x="0" y="0"/>
          <a:ext cx="0" cy="0"/>
          <a:chOff x="0" y="0"/>
          <a:chExt cx="0" cy="0"/>
        </a:xfrm>
      </p:grpSpPr>
      <p:pic>
        <p:nvPicPr>
          <p:cNvPr id="6" name="Picture 2" descr="http://umad.com/img/2015/8/light-gradient-wallpaper-414-463-hd-wallpapers.jpg"/>
          <p:cNvPicPr>
            <a:picLocks noChangeAspect="1" noChangeArrowheads="1"/>
          </p:cNvPicPr>
          <p:nvPr userDrawn="1"/>
        </p:nvPicPr>
        <p:blipFill rotWithShape="1">
          <a:blip r:embed="rId2" cstate="screen">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12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61562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23901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939C40-7ED1-4034-947E-783F823E1E1B}" type="datetimeFigureOut">
              <a:rPr lang="en-US" smtClean="0"/>
              <a:t>11/15/2017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61138F-B955-46B1-93CD-63A17045C897}" type="slidenum">
              <a:rPr lang="en-US" smtClean="0"/>
              <a:t>‹#›</a:t>
            </a:fld>
            <a:endParaRPr lang="en-US"/>
          </a:p>
        </p:txBody>
      </p:sp>
    </p:spTree>
    <p:extLst>
      <p:ext uri="{BB962C8B-B14F-4D97-AF65-F5344CB8AC3E}">
        <p14:creationId xmlns:p14="http://schemas.microsoft.com/office/powerpoint/2010/main" val="253060993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nd Content_gray">
    <p:spTree>
      <p:nvGrpSpPr>
        <p:cNvPr id="1" name=""/>
        <p:cNvGrpSpPr/>
        <p:nvPr/>
      </p:nvGrpSpPr>
      <p:grpSpPr>
        <a:xfrm>
          <a:off x="0" y="0"/>
          <a:ext cx="0" cy="0"/>
          <a:chOff x="0" y="0"/>
          <a:chExt cx="0" cy="0"/>
        </a:xfrm>
      </p:grpSpPr>
      <p:sp>
        <p:nvSpPr>
          <p:cNvPr id="2" name="Title 1"/>
          <p:cNvSpPr>
            <a:spLocks noGrp="1"/>
          </p:cNvSpPr>
          <p:nvPr>
            <p:ph type="title"/>
          </p:nvPr>
        </p:nvSpPr>
        <p:spPr>
          <a:xfrm>
            <a:off x="274638" y="373063"/>
            <a:ext cx="11887200" cy="1350962"/>
          </a:xfrm>
        </p:spPr>
        <p:txBody>
          <a:bodyPr/>
          <a:lstStyle/>
          <a:p>
            <a:r>
              <a:rPr lang="en-US" dirty="0"/>
              <a:t>Click to edit Master title style</a:t>
            </a:r>
          </a:p>
        </p:txBody>
      </p:sp>
      <p:sp>
        <p:nvSpPr>
          <p:cNvPr id="4" name="Date Placeholder 3"/>
          <p:cNvSpPr>
            <a:spLocks noGrp="1"/>
          </p:cNvSpPr>
          <p:nvPr>
            <p:ph type="dt" sz="half" idx="10"/>
          </p:nvPr>
        </p:nvSpPr>
        <p:spPr>
          <a:xfrm>
            <a:off x="274638" y="6483350"/>
            <a:ext cx="2797175" cy="371475"/>
          </a:xfrm>
        </p:spPr>
        <p:txBody>
          <a:bodyPr/>
          <a:lstStyle/>
          <a:p>
            <a:fld id="{98DE02BA-56F8-450C-830E-2388E79777B6}" type="datetimeFigureOut">
              <a:rPr lang="en-US" smtClean="0"/>
              <a:t>11/15/2017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64663" y="6483350"/>
            <a:ext cx="2797175" cy="371475"/>
          </a:xfrm>
        </p:spPr>
        <p:txBody>
          <a:bodyPr/>
          <a:lstStyle/>
          <a:p>
            <a:fld id="{A74A6A86-2AAF-4694-9CCA-05FE93E7F524}" type="slidenum">
              <a:rPr lang="en-US" smtClean="0"/>
              <a:t>‹#›</a:t>
            </a:fld>
            <a:endParaRPr lang="en-US"/>
          </a:p>
        </p:txBody>
      </p:sp>
    </p:spTree>
    <p:extLst>
      <p:ext uri="{BB962C8B-B14F-4D97-AF65-F5344CB8AC3E}">
        <p14:creationId xmlns:p14="http://schemas.microsoft.com/office/powerpoint/2010/main" val="255582082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14033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2066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647448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6095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0319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32452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344950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 Microsoft">
    <p:bg>
      <p:bgPr>
        <a:solidFill>
          <a:srgbClr val="3E92D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pic>
        <p:nvPicPr>
          <p:cNvPr id="3" name="Picture 2"/>
          <p:cNvPicPr>
            <a:picLocks noChangeAspect="1"/>
          </p:cNvPicPr>
          <p:nvPr userDrawn="1"/>
        </p:nvPicPr>
        <p:blipFill>
          <a:blip r:embed="rId4"/>
          <a:stretch>
            <a:fillRect/>
          </a:stretch>
        </p:blipFill>
        <p:spPr>
          <a:xfrm>
            <a:off x="4848461" y="-942280"/>
            <a:ext cx="2875576" cy="602231"/>
          </a:xfrm>
          <a:prstGeom prst="rect">
            <a:avLst/>
          </a:prstGeom>
        </p:spPr>
      </p:pic>
    </p:spTree>
    <p:extLst>
      <p:ext uri="{BB962C8B-B14F-4D97-AF65-F5344CB8AC3E}">
        <p14:creationId xmlns:p14="http://schemas.microsoft.com/office/powerpoint/2010/main" val="3618687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 Build">
    <p:bg>
      <p:bgPr>
        <a:solidFill>
          <a:srgbClr val="3E92D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a:solidFill>
                <a:srgbClr val="404040"/>
              </a:solidFill>
            </a:endParaRPr>
          </a:p>
        </p:txBody>
      </p:sp>
      <p:sp>
        <p:nvSpPr>
          <p:cNvPr id="9" name="TextBox 8"/>
          <p:cNvSpPr txBox="1"/>
          <p:nvPr userDrawn="1"/>
        </p:nvSpPr>
        <p:spPr>
          <a:xfrm>
            <a:off x="288989" y="6072576"/>
            <a:ext cx="1930897"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pic>
        <p:nvPicPr>
          <p:cNvPr id="2" name="Picture 1"/>
          <p:cNvPicPr>
            <a:picLocks noChangeAspect="1"/>
          </p:cNvPicPr>
          <p:nvPr userDrawn="1"/>
        </p:nvPicPr>
        <p:blipFill>
          <a:blip r:embed="rId3"/>
          <a:stretch>
            <a:fillRect/>
          </a:stretch>
        </p:blipFill>
        <p:spPr>
          <a:xfrm>
            <a:off x="4090614" y="-1428011"/>
            <a:ext cx="2875576" cy="602231"/>
          </a:xfrm>
          <a:prstGeom prst="rect">
            <a:avLst/>
          </a:prstGeom>
        </p:spPr>
      </p:pic>
    </p:spTree>
    <p:extLst>
      <p:ext uri="{BB962C8B-B14F-4D97-AF65-F5344CB8AC3E}">
        <p14:creationId xmlns:p14="http://schemas.microsoft.com/office/powerpoint/2010/main" val="1862543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6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75203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98265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5972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987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57950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3177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3282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1436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27652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9174865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94494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94925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98890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98708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3E92D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5178805" y="-815990"/>
            <a:ext cx="2875576" cy="602231"/>
          </a:xfrm>
          <a:prstGeom prst="rect">
            <a:avLst/>
          </a:prstGeom>
        </p:spPr>
      </p:pic>
    </p:spTree>
    <p:extLst>
      <p:ext uri="{BB962C8B-B14F-4D97-AF65-F5344CB8AC3E}">
        <p14:creationId xmlns:p14="http://schemas.microsoft.com/office/powerpoint/2010/main" val="2515752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706593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1E425C"/>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974769" y="-981139"/>
            <a:ext cx="2875576" cy="602231"/>
          </a:xfrm>
          <a:prstGeom prst="rect">
            <a:avLst/>
          </a:prstGeom>
        </p:spPr>
      </p:pic>
    </p:spTree>
    <p:extLst>
      <p:ext uri="{BB962C8B-B14F-4D97-AF65-F5344CB8AC3E}">
        <p14:creationId xmlns:p14="http://schemas.microsoft.com/office/powerpoint/2010/main" val="1425305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03872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062292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42398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931776"/>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8"/>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88439" y="6131358"/>
            <a:ext cx="1371600" cy="293483"/>
          </a:xfrm>
          <a:prstGeom prst="rect">
            <a:avLst/>
          </a:prstGeom>
        </p:spPr>
      </p:pic>
    </p:spTree>
    <p:extLst>
      <p:ext uri="{BB962C8B-B14F-4D97-AF65-F5344CB8AC3E}">
        <p14:creationId xmlns:p14="http://schemas.microsoft.com/office/powerpoint/2010/main" val="59419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8"/>
          </a:xfrm>
          <a:prstGeom prst="rect">
            <a:avLst/>
          </a:prstGeom>
        </p:spPr>
      </p:pic>
      <p:sp>
        <p:nvSpPr>
          <p:cNvPr id="8" name="Rectangle 7"/>
          <p:cNvSpPr/>
          <p:nvPr userDrawn="1"/>
        </p:nvSpPr>
        <p:spPr bwMode="auto">
          <a:xfrm>
            <a:off x="2"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tretch/>
        </p:blipFill>
        <p:spPr bwMode="invGray">
          <a:xfrm>
            <a:off x="432279" y="6490979"/>
            <a:ext cx="1045829" cy="228599"/>
          </a:xfrm>
          <a:prstGeom prst="rect">
            <a:avLst/>
          </a:prstGeom>
          <a:noFill/>
          <a:ln>
            <a:noFill/>
          </a:ln>
        </p:spPr>
      </p:pic>
      <p:sp>
        <p:nvSpPr>
          <p:cNvPr id="13" name="Title 1"/>
          <p:cNvSpPr>
            <a:spLocks noGrp="1"/>
          </p:cNvSpPr>
          <p:nvPr>
            <p:ph type="title" hasCustomPrompt="1"/>
          </p:nvPr>
        </p:nvSpPr>
        <p:spPr>
          <a:xfrm>
            <a:off x="554038" y="2125678"/>
            <a:ext cx="5664200" cy="1828786"/>
          </a:xfrm>
          <a:noFill/>
        </p:spPr>
        <p:txBody>
          <a:bodyPr lIns="146304" tIns="91440" rIns="146304" bIns="91440" anchor="t" anchorCtr="0"/>
          <a:lstStyle>
            <a:lvl1pPr>
              <a:defRPr sz="5400" spc="-101"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955788"/>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24818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8"/>
          </a:xfrm>
          <a:prstGeom prst="rect">
            <a:avLst/>
          </a:prstGeom>
        </p:spPr>
      </p:pic>
      <p:sp>
        <p:nvSpPr>
          <p:cNvPr id="10" name="Rectangle 9"/>
          <p:cNvSpPr/>
          <p:nvPr userDrawn="1"/>
        </p:nvSpPr>
        <p:spPr bwMode="auto">
          <a:xfrm>
            <a:off x="2" y="487"/>
            <a:ext cx="12436474" cy="664538"/>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8559" y="215806"/>
            <a:ext cx="1187693" cy="254682"/>
          </a:xfrm>
          <a:prstGeom prst="rect">
            <a:avLst/>
          </a:prstGeom>
        </p:spPr>
      </p:pic>
      <p:sp>
        <p:nvSpPr>
          <p:cNvPr id="20" name="Title 1"/>
          <p:cNvSpPr>
            <a:spLocks noGrp="1"/>
          </p:cNvSpPr>
          <p:nvPr>
            <p:ph type="title" hasCustomPrompt="1"/>
          </p:nvPr>
        </p:nvSpPr>
        <p:spPr>
          <a:xfrm>
            <a:off x="554038" y="2125678"/>
            <a:ext cx="5664200" cy="1828786"/>
          </a:xfrm>
          <a:noFill/>
        </p:spPr>
        <p:txBody>
          <a:bodyPr lIns="146304" tIns="91440" rIns="146304" bIns="91440" anchor="t" anchorCtr="0"/>
          <a:lstStyle>
            <a:lvl1pPr>
              <a:defRPr sz="5400" spc="-101"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8" y="3955788"/>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20227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8"/>
          </a:xfrm>
          <a:prstGeom prst="rect">
            <a:avLst/>
          </a:prstGeom>
        </p:spPr>
      </p:pic>
      <p:sp>
        <p:nvSpPr>
          <p:cNvPr id="13" name="Rectangle 12"/>
          <p:cNvSpPr/>
          <p:nvPr userDrawn="1"/>
        </p:nvSpPr>
        <p:spPr bwMode="auto">
          <a:xfrm>
            <a:off x="0"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8646" y="6267883"/>
            <a:ext cx="1371600" cy="293483"/>
          </a:xfrm>
          <a:prstGeom prst="rect">
            <a:avLst/>
          </a:prstGeom>
        </p:spPr>
      </p:pic>
      <p:pic>
        <p:nvPicPr>
          <p:cNvPr id="18" name="Picture 17"/>
          <p:cNvPicPr>
            <a:picLocks noChangeAspect="1"/>
          </p:cNvPicPr>
          <p:nvPr userDrawn="1"/>
        </p:nvPicPr>
        <p:blipFill rotWithShape="1">
          <a:blip r:embed="rId4" cstate="screen">
            <a:alphaModFix amt="10000"/>
            <a:extLst>
              <a:ext uri="{28A0092B-C50C-407E-A947-70E740481C1C}">
                <a14:useLocalDpi xmlns:a14="http://schemas.microsoft.com/office/drawing/2010/main"/>
              </a:ext>
            </a:extLst>
          </a:blip>
          <a:srcRect t="43378" r="43213" b="10783"/>
          <a:stretch/>
        </p:blipFill>
        <p:spPr>
          <a:xfrm>
            <a:off x="3063794" y="487"/>
            <a:ext cx="9356809" cy="6994038"/>
          </a:xfrm>
          <a:prstGeom prst="rect">
            <a:avLst/>
          </a:prstGeom>
        </p:spPr>
      </p:pic>
      <p:sp>
        <p:nvSpPr>
          <p:cNvPr id="23" name="Title 1"/>
          <p:cNvSpPr>
            <a:spLocks noGrp="1"/>
          </p:cNvSpPr>
          <p:nvPr>
            <p:ph type="title" hasCustomPrompt="1"/>
          </p:nvPr>
        </p:nvSpPr>
        <p:spPr>
          <a:xfrm>
            <a:off x="554038" y="2125678"/>
            <a:ext cx="5664200" cy="1828786"/>
          </a:xfrm>
          <a:noFill/>
        </p:spPr>
        <p:txBody>
          <a:bodyPr lIns="146304" tIns="91440" rIns="146304" bIns="91440" anchor="t" anchorCtr="0"/>
          <a:lstStyle>
            <a:lvl1pPr>
              <a:defRPr sz="5400" spc="-101"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8"/>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04419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8"/>
          </a:xfrm>
          <a:prstGeom prst="rect">
            <a:avLst/>
          </a:prstGeom>
        </p:spPr>
      </p:pic>
      <p:sp>
        <p:nvSpPr>
          <p:cNvPr id="13" name="Rectangle 12"/>
          <p:cNvSpPr/>
          <p:nvPr userDrawn="1"/>
        </p:nvSpPr>
        <p:spPr bwMode="auto">
          <a:xfrm>
            <a:off x="0"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50835" y="6267883"/>
            <a:ext cx="1371600" cy="293483"/>
          </a:xfrm>
          <a:prstGeom prst="rect">
            <a:avLst/>
          </a:prstGeom>
        </p:spPr>
      </p:pic>
      <p:pic>
        <p:nvPicPr>
          <p:cNvPr id="18" name="Picture 17"/>
          <p:cNvPicPr>
            <a:picLocks noChangeAspect="1"/>
          </p:cNvPicPr>
          <p:nvPr userDrawn="1"/>
        </p:nvPicPr>
        <p:blipFill rotWithShape="1">
          <a:blip r:embed="rId4" cstate="screen">
            <a:alphaModFix amt="10000"/>
            <a:extLst>
              <a:ext uri="{28A0092B-C50C-407E-A947-70E740481C1C}">
                <a14:useLocalDpi xmlns:a14="http://schemas.microsoft.com/office/drawing/2010/main"/>
              </a:ext>
            </a:extLst>
          </a:blip>
          <a:srcRect t="43378" r="43213" b="10783"/>
          <a:stretch/>
        </p:blipFill>
        <p:spPr>
          <a:xfrm>
            <a:off x="3063794" y="487"/>
            <a:ext cx="9356809" cy="6994038"/>
          </a:xfrm>
          <a:prstGeom prst="rect">
            <a:avLst/>
          </a:prstGeom>
        </p:spPr>
      </p:pic>
      <p:sp>
        <p:nvSpPr>
          <p:cNvPr id="9" name="Title 1"/>
          <p:cNvSpPr>
            <a:spLocks noGrp="1"/>
          </p:cNvSpPr>
          <p:nvPr>
            <p:ph type="title" hasCustomPrompt="1"/>
          </p:nvPr>
        </p:nvSpPr>
        <p:spPr>
          <a:xfrm>
            <a:off x="554038" y="2125678"/>
            <a:ext cx="5664200" cy="1828786"/>
          </a:xfrm>
          <a:noFill/>
        </p:spPr>
        <p:txBody>
          <a:bodyPr lIns="146304" tIns="91440" rIns="146304" bIns="91440" anchor="t" anchorCtr="0"/>
          <a:lstStyle>
            <a:lvl1pPr>
              <a:defRPr sz="5400" spc="-101"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8" y="3955788"/>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33370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bg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87429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5943599"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2072264"/>
            <a:ext cx="5943599" cy="2091819"/>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7841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5943599"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2081692"/>
            <a:ext cx="5943599"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6947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2080754"/>
            <a:ext cx="5943599" cy="2159483"/>
          </a:xfrm>
        </p:spPr>
        <p:txBody>
          <a:bodyPr wrap="square">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5"/>
            <a:ext cx="5943599" cy="917575"/>
          </a:xfrm>
        </p:spPr>
        <p:txBody>
          <a:bodyPr/>
          <a:lstStyle/>
          <a:p>
            <a:r>
              <a:rPr lang="en-US"/>
              <a:t>Click to edit Master title style</a:t>
            </a:r>
          </a:p>
        </p:txBody>
      </p:sp>
    </p:spTree>
    <p:extLst>
      <p:ext uri="{BB962C8B-B14F-4D97-AF65-F5344CB8AC3E}">
        <p14:creationId xmlns:p14="http://schemas.microsoft.com/office/powerpoint/2010/main" val="37154924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2080754"/>
            <a:ext cx="5943599" cy="2159483"/>
          </a:xfrm>
        </p:spPr>
        <p:txBody>
          <a:bodyPr wrap="square">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5"/>
            <a:ext cx="5943599" cy="917575"/>
          </a:xfrm>
        </p:spPr>
        <p:txBody>
          <a:bodyPr/>
          <a:lstStyle/>
          <a:p>
            <a:r>
              <a:rPr lang="en-US"/>
              <a:t>Click to edit Master title style</a:t>
            </a:r>
          </a:p>
        </p:txBody>
      </p:sp>
    </p:spTree>
    <p:extLst>
      <p:ext uri="{BB962C8B-B14F-4D97-AF65-F5344CB8AC3E}">
        <p14:creationId xmlns:p14="http://schemas.microsoft.com/office/powerpoint/2010/main" val="21433749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95832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33723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048744"/>
          </a:xfrm>
        </p:spPr>
        <p:txBody>
          <a:bodyPr wrap="square">
            <a:spAutoFit/>
          </a:bodyPr>
          <a:lstStyle>
            <a:lvl1pPr marL="287320" indent="-287320">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49"/>
            <a:ext cx="5486399" cy="2048744"/>
          </a:xfrm>
        </p:spPr>
        <p:txBody>
          <a:bodyPr wrap="square">
            <a:spAutoFit/>
          </a:bodyPr>
          <a:lstStyle>
            <a:lvl1pPr marL="287320" indent="-287320">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6184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048744"/>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49"/>
            <a:ext cx="5486399" cy="2048744"/>
          </a:xfrm>
        </p:spPr>
        <p:txBody>
          <a:bodyPr wrap="square">
            <a:spAutoFit/>
          </a:bodyPr>
          <a:lstStyle>
            <a:lvl1pPr marL="287320" indent="-287320">
              <a:spcBef>
                <a:spcPts val="1224"/>
              </a:spcBef>
              <a:buClr>
                <a:schemeClr val="tx1"/>
              </a:buClr>
              <a:buFont typeface="Arial" pitchFamily="34" charset="0"/>
              <a:buChar char="•"/>
              <a:defRPr sz="32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6790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59411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518072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0757083"/>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t="43378" r="43213" b="10783"/>
          <a:stretch/>
        </p:blipFill>
        <p:spPr>
          <a:xfrm>
            <a:off x="3059031" y="487"/>
            <a:ext cx="9356809" cy="6994038"/>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tretch/>
        </p:blipFill>
        <p:spPr bwMode="invGray">
          <a:xfrm>
            <a:off x="432277" y="6498915"/>
            <a:ext cx="1045829" cy="228599"/>
          </a:xfrm>
          <a:prstGeom prst="rect">
            <a:avLst/>
          </a:prstGeom>
          <a:noFill/>
          <a:ln>
            <a:noFill/>
          </a:ln>
        </p:spPr>
      </p:pic>
      <p:sp>
        <p:nvSpPr>
          <p:cNvPr id="13" name="Text Placeholder 4"/>
          <p:cNvSpPr>
            <a:spLocks noGrp="1"/>
          </p:cNvSpPr>
          <p:nvPr>
            <p:ph type="body" sz="quarter" idx="13" hasCustomPrompt="1"/>
          </p:nvPr>
        </p:nvSpPr>
        <p:spPr>
          <a:xfrm>
            <a:off x="554990" y="3954781"/>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36703" y="2114550"/>
            <a:ext cx="9363062" cy="1840230"/>
          </a:xfrm>
          <a:prstGeom prst="rect">
            <a:avLst/>
          </a:prstGeom>
        </p:spPr>
        <p:txBody>
          <a:bodyPr lIns="146304" tIns="9144" rIns="146304" bIns="9144" anchor="b" anchorCtr="0"/>
          <a:lstStyle>
            <a:lvl1pPr marL="0" indent="0">
              <a:spcBef>
                <a:spcPts val="0"/>
              </a:spcBef>
              <a:buNone/>
              <a:defRPr sz="7199">
                <a:solidFill>
                  <a:schemeClr val="bg1"/>
                </a:solidFill>
                <a:latin typeface="+mj-lt"/>
              </a:defRPr>
            </a:lvl1pPr>
          </a:lstStyle>
          <a:p>
            <a:r>
              <a:rPr lang="en-US" sz="6000" dirty="0">
                <a:solidFill>
                  <a:schemeClr val="bg1"/>
                </a:solidFill>
              </a:rPr>
              <a:t>Demo</a:t>
            </a:r>
          </a:p>
        </p:txBody>
      </p:sp>
    </p:spTree>
    <p:extLst>
      <p:ext uri="{BB962C8B-B14F-4D97-AF65-F5344CB8AC3E}">
        <p14:creationId xmlns:p14="http://schemas.microsoft.com/office/powerpoint/2010/main" val="1727509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t="43378" r="43213" b="10783"/>
          <a:stretch/>
        </p:blipFill>
        <p:spPr>
          <a:xfrm>
            <a:off x="3059031" y="487"/>
            <a:ext cx="9356809" cy="6994038"/>
          </a:xfrm>
          <a:prstGeom prst="rect">
            <a:avLst/>
          </a:prstGeom>
        </p:spPr>
      </p:pic>
      <p:sp>
        <p:nvSpPr>
          <p:cNvPr id="4" name="Rectangle 3"/>
          <p:cNvSpPr/>
          <p:nvPr userDrawn="1"/>
        </p:nvSpPr>
        <p:spPr bwMode="auto">
          <a:xfrm>
            <a:off x="0"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tretch/>
        </p:blipFill>
        <p:spPr bwMode="invGray">
          <a:xfrm>
            <a:off x="432277" y="6498915"/>
            <a:ext cx="1045829" cy="228599"/>
          </a:xfrm>
          <a:prstGeom prst="rect">
            <a:avLst/>
          </a:prstGeom>
          <a:noFill/>
          <a:ln>
            <a:noFill/>
          </a:ln>
        </p:spPr>
      </p:pic>
      <p:sp>
        <p:nvSpPr>
          <p:cNvPr id="13" name="Text Placeholder 4"/>
          <p:cNvSpPr>
            <a:spLocks noGrp="1"/>
          </p:cNvSpPr>
          <p:nvPr>
            <p:ph type="body" sz="quarter" idx="13" hasCustomPrompt="1"/>
          </p:nvPr>
        </p:nvSpPr>
        <p:spPr>
          <a:xfrm>
            <a:off x="554990" y="3954781"/>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1" y="2114550"/>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j-lt"/>
              </a:defRPr>
            </a:lvl1pPr>
          </a:lstStyle>
          <a:p>
            <a:r>
              <a:rPr lang="en-US" sz="6000" dirty="0">
                <a:solidFill>
                  <a:schemeClr val="bg1"/>
                </a:solidFill>
              </a:rPr>
              <a:t>Demo</a:t>
            </a:r>
          </a:p>
        </p:txBody>
      </p:sp>
    </p:spTree>
    <p:extLst>
      <p:ext uri="{BB962C8B-B14F-4D97-AF65-F5344CB8AC3E}">
        <p14:creationId xmlns:p14="http://schemas.microsoft.com/office/powerpoint/2010/main" val="623994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t="43378" r="43213" b="10783"/>
          <a:stretch/>
        </p:blipFill>
        <p:spPr>
          <a:xfrm>
            <a:off x="3059031" y="487"/>
            <a:ext cx="9356809" cy="6994038"/>
          </a:xfrm>
          <a:prstGeom prst="rect">
            <a:avLst/>
          </a:prstGeom>
        </p:spPr>
      </p:pic>
      <p:sp>
        <p:nvSpPr>
          <p:cNvPr id="4" name="Rectangle 3"/>
          <p:cNvSpPr/>
          <p:nvPr userDrawn="1"/>
        </p:nvSpPr>
        <p:spPr bwMode="auto">
          <a:xfrm>
            <a:off x="0"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tretch/>
        </p:blipFill>
        <p:spPr bwMode="invGray">
          <a:xfrm>
            <a:off x="432277" y="6498915"/>
            <a:ext cx="1045829" cy="228599"/>
          </a:xfrm>
          <a:prstGeom prst="rect">
            <a:avLst/>
          </a:prstGeom>
          <a:noFill/>
          <a:ln>
            <a:noFill/>
          </a:ln>
        </p:spPr>
      </p:pic>
      <p:sp>
        <p:nvSpPr>
          <p:cNvPr id="13" name="Text Placeholder 4"/>
          <p:cNvSpPr>
            <a:spLocks noGrp="1"/>
          </p:cNvSpPr>
          <p:nvPr>
            <p:ph type="body" sz="quarter" idx="13" hasCustomPrompt="1"/>
          </p:nvPr>
        </p:nvSpPr>
        <p:spPr>
          <a:xfrm>
            <a:off x="554990" y="3954781"/>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1" y="2114550"/>
            <a:ext cx="9363062" cy="1840230"/>
          </a:xfrm>
          <a:prstGeom prst="rect">
            <a:avLst/>
          </a:prstGeom>
        </p:spPr>
        <p:txBody>
          <a:bodyPr lIns="146304" tIns="9144" rIns="146304" bIns="9144" anchor="b" anchorCtr="0"/>
          <a:lstStyle>
            <a:lvl1pPr marL="0" indent="0">
              <a:spcBef>
                <a:spcPts val="0"/>
              </a:spcBef>
              <a:buNone/>
              <a:defRPr sz="7199">
                <a:solidFill>
                  <a:schemeClr val="bg1"/>
                </a:solidFill>
                <a:latin typeface="+mj-lt"/>
              </a:defRPr>
            </a:lvl1pPr>
          </a:lstStyle>
          <a:p>
            <a:r>
              <a:rPr lang="en-US" sz="6000" dirty="0">
                <a:solidFill>
                  <a:schemeClr val="bg1"/>
                </a:solidFill>
              </a:rPr>
              <a:t>Demo</a:t>
            </a:r>
          </a:p>
        </p:txBody>
      </p:sp>
    </p:spTree>
    <p:extLst>
      <p:ext uri="{BB962C8B-B14F-4D97-AF65-F5344CB8AC3E}">
        <p14:creationId xmlns:p14="http://schemas.microsoft.com/office/powerpoint/2010/main" val="4286803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t="43378" r="43213" b="10783"/>
          <a:stretch/>
        </p:blipFill>
        <p:spPr>
          <a:xfrm>
            <a:off x="3059031" y="487"/>
            <a:ext cx="9356809" cy="6994038"/>
          </a:xfrm>
          <a:prstGeom prst="rect">
            <a:avLst/>
          </a:prstGeom>
        </p:spPr>
      </p:pic>
      <p:sp>
        <p:nvSpPr>
          <p:cNvPr id="2" name="Title 1"/>
          <p:cNvSpPr>
            <a:spLocks noGrp="1"/>
          </p:cNvSpPr>
          <p:nvPr>
            <p:ph type="title" hasCustomPrompt="1"/>
          </p:nvPr>
        </p:nvSpPr>
        <p:spPr>
          <a:xfrm>
            <a:off x="579437" y="1209974"/>
            <a:ext cx="11125199" cy="1181734"/>
          </a:xfrm>
          <a:noFill/>
        </p:spPr>
        <p:txBody>
          <a:bodyPr wrap="square" tIns="91440" bIns="91440" anchor="t" anchorCtr="0">
            <a:spAutoFit/>
          </a:bodyPr>
          <a:lstStyle>
            <a:lvl1pPr>
              <a:defRPr sz="7199" spc="-101"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20971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t="43378" r="43213" b="10783"/>
          <a:stretch/>
        </p:blipFill>
        <p:spPr>
          <a:xfrm>
            <a:off x="3059031" y="487"/>
            <a:ext cx="9356809" cy="6994038"/>
          </a:xfrm>
          <a:prstGeom prst="rect">
            <a:avLst/>
          </a:prstGeom>
        </p:spPr>
      </p:pic>
      <p:sp>
        <p:nvSpPr>
          <p:cNvPr id="2" name="Title 1"/>
          <p:cNvSpPr>
            <a:spLocks noGrp="1"/>
          </p:cNvSpPr>
          <p:nvPr>
            <p:ph type="title" hasCustomPrompt="1"/>
          </p:nvPr>
        </p:nvSpPr>
        <p:spPr>
          <a:xfrm>
            <a:off x="542861" y="2125663"/>
            <a:ext cx="5675377" cy="1181734"/>
          </a:xfrm>
          <a:noFill/>
        </p:spPr>
        <p:txBody>
          <a:bodyPr wrap="square" tIns="91440" bIns="91440" anchor="t" anchorCtr="0">
            <a:spAutoFit/>
          </a:bodyPr>
          <a:lstStyle>
            <a:lvl1pPr>
              <a:defRPr sz="71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7788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1" y="2125663"/>
            <a:ext cx="5675377" cy="1181734"/>
          </a:xfrm>
          <a:noFill/>
        </p:spPr>
        <p:txBody>
          <a:bodyPr wrap="square" tIns="91440" bIns="91440" anchor="t" anchorCtr="0">
            <a:spAutoFit/>
          </a:bodyPr>
          <a:lstStyle>
            <a:lvl1pPr>
              <a:defRPr sz="71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22625895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646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356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7"/>
            <a:ext cx="11887199" cy="206252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2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197917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9"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88439" y="6131358"/>
            <a:ext cx="1371600" cy="293483"/>
          </a:xfrm>
          <a:prstGeom prst="rect">
            <a:avLst/>
          </a:prstGeom>
        </p:spPr>
      </p:pic>
    </p:spTree>
    <p:extLst>
      <p:ext uri="{BB962C8B-B14F-4D97-AF65-F5344CB8AC3E}">
        <p14:creationId xmlns:p14="http://schemas.microsoft.com/office/powerpoint/2010/main" val="35589528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343453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90"/>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162292985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6"/>
            <a:ext cx="11887199"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229"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32040" y="2939756"/>
            <a:ext cx="4572396" cy="978492"/>
          </a:xfrm>
          <a:prstGeom prst="rect">
            <a:avLst/>
          </a:prstGeom>
        </p:spPr>
      </p:pic>
    </p:spTree>
    <p:extLst>
      <p:ext uri="{BB962C8B-B14F-4D97-AF65-F5344CB8AC3E}">
        <p14:creationId xmlns:p14="http://schemas.microsoft.com/office/powerpoint/2010/main" val="17760243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25649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89912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436475" cy="6994525"/>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97" dirty="0"/>
          </a:p>
        </p:txBody>
      </p:sp>
      <p:sp>
        <p:nvSpPr>
          <p:cNvPr id="13" name="Title 1"/>
          <p:cNvSpPr>
            <a:spLocks noGrp="1" noChangeAspect="1"/>
          </p:cNvSpPr>
          <p:nvPr>
            <p:ph type="title"/>
          </p:nvPr>
        </p:nvSpPr>
        <p:spPr>
          <a:xfrm>
            <a:off x="217702" y="2800761"/>
            <a:ext cx="12001072" cy="2361529"/>
          </a:xfrm>
          <a:prstGeom prst="rect">
            <a:avLst/>
          </a:prstGeom>
        </p:spPr>
        <p:txBody>
          <a:bodyPr lIns="91440" tIns="91440" bIns="91440" anchor="t"/>
          <a:lstStyle>
            <a:lvl1pPr algn="l">
              <a:defRPr sz="6120">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84879478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Interior2">
    <p:bg>
      <p:bgPr>
        <a:solidFill>
          <a:srgbClr val="0072C6"/>
        </a:solidFill>
        <a:effectLst/>
      </p:bgPr>
    </p:bg>
    <p:spTree>
      <p:nvGrpSpPr>
        <p:cNvPr id="1" name=""/>
        <p:cNvGrpSpPr/>
        <p:nvPr/>
      </p:nvGrpSpPr>
      <p:grpSpPr>
        <a:xfrm>
          <a:off x="0" y="0"/>
          <a:ext cx="0" cy="0"/>
          <a:chOff x="0" y="0"/>
          <a:chExt cx="0" cy="0"/>
        </a:xfrm>
      </p:grpSpPr>
      <p:sp>
        <p:nvSpPr>
          <p:cNvPr id="15" name="Text Placeholder 2"/>
          <p:cNvSpPr>
            <a:spLocks noGrp="1"/>
          </p:cNvSpPr>
          <p:nvPr>
            <p:ph type="body" idx="11"/>
          </p:nvPr>
        </p:nvSpPr>
        <p:spPr>
          <a:xfrm>
            <a:off x="-13904" y="1237618"/>
            <a:ext cx="12438901" cy="870430"/>
          </a:xfrm>
          <a:prstGeom prst="rect">
            <a:avLst/>
          </a:prstGeom>
        </p:spPr>
        <p:txBody>
          <a:bodyPr lIns="182880" tIns="182880" bIns="182880" anchor="ctr"/>
          <a:lstStyle>
            <a:lvl1pPr marL="0" indent="0">
              <a:buNone/>
              <a:defRPr sz="3400" b="0">
                <a:solidFill>
                  <a:schemeClr val="bg1"/>
                </a:solidFill>
                <a:latin typeface="Segoe UI"/>
                <a:cs typeface="Segoe UI"/>
              </a:defRPr>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a:t>Edit Master text styles</a:t>
            </a:r>
          </a:p>
        </p:txBody>
      </p:sp>
      <p:sp>
        <p:nvSpPr>
          <p:cNvPr id="22" name="Content Placeholder 2"/>
          <p:cNvSpPr>
            <a:spLocks noGrp="1"/>
          </p:cNvSpPr>
          <p:nvPr>
            <p:ph idx="1" hasCustomPrompt="1"/>
          </p:nvPr>
        </p:nvSpPr>
        <p:spPr>
          <a:xfrm>
            <a:off x="0" y="2108048"/>
            <a:ext cx="12436475" cy="4127707"/>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1"/>
                </a:solidFill>
                <a:latin typeface="Segoe UI Light"/>
                <a:cs typeface="Segoe UI Light"/>
              </a:defRPr>
            </a:lvl2pPr>
            <a:lvl3pPr marL="1243493">
              <a:spcBef>
                <a:spcPts val="1360"/>
              </a:spcBef>
              <a:buFont typeface="Arial"/>
              <a:buChar char="•"/>
              <a:defRPr sz="2992">
                <a:solidFill>
                  <a:schemeClr val="bg1"/>
                </a:solidFill>
                <a:latin typeface="Segoe UI Light"/>
                <a:cs typeface="Segoe UI Light"/>
              </a:defRPr>
            </a:lvl3pPr>
            <a:lvl4pPr marL="1740890">
              <a:spcBef>
                <a:spcPts val="1360"/>
              </a:spcBef>
              <a:buFont typeface="Arial"/>
              <a:buChar char="•"/>
              <a:defRPr sz="2720" baseline="0">
                <a:solidFill>
                  <a:schemeClr val="bg1"/>
                </a:solidFill>
                <a:latin typeface="Segoe UI Light"/>
                <a:cs typeface="Segoe UI Light"/>
              </a:defRPr>
            </a:lvl4pPr>
            <a:lvl5pPr marL="1989588" indent="248699">
              <a:spcBef>
                <a:spcPts val="1360"/>
              </a:spcBef>
              <a:buFont typeface="Arial"/>
              <a:buChar char="•"/>
              <a:tabLst>
                <a:tab pos="2178272" algn="l"/>
              </a:tabLst>
              <a:defRPr sz="2448"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10" name="Title 1"/>
          <p:cNvSpPr>
            <a:spLocks noGrp="1" noChangeAspect="1"/>
          </p:cNvSpPr>
          <p:nvPr>
            <p:ph type="title"/>
          </p:nvPr>
        </p:nvSpPr>
        <p:spPr>
          <a:xfrm>
            <a:off x="141809" y="-3"/>
            <a:ext cx="12294666" cy="1236019"/>
          </a:xfrm>
          <a:prstGeom prst="rect">
            <a:avLst/>
          </a:prstGeom>
        </p:spPr>
        <p:txBody>
          <a:bodyPr lIns="91440" tIns="91440" bIns="91440" anchor="ctr"/>
          <a:lstStyle>
            <a:lvl1pPr algn="l">
              <a:defRPr sz="5440">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256583842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Interior4">
    <p:bg>
      <p:bgPr>
        <a:solidFill>
          <a:srgbClr val="0072C6"/>
        </a:solidFill>
        <a:effectLst/>
      </p:bgPr>
    </p:bg>
    <p:spTree>
      <p:nvGrpSpPr>
        <p:cNvPr id="1" name=""/>
        <p:cNvGrpSpPr/>
        <p:nvPr/>
      </p:nvGrpSpPr>
      <p:grpSpPr>
        <a:xfrm>
          <a:off x="0" y="0"/>
          <a:ext cx="0" cy="0"/>
          <a:chOff x="0" y="0"/>
          <a:chExt cx="0" cy="0"/>
        </a:xfrm>
      </p:grpSpPr>
      <p:sp>
        <p:nvSpPr>
          <p:cNvPr id="30" name="Text Placeholder 2"/>
          <p:cNvSpPr>
            <a:spLocks noGrp="1"/>
          </p:cNvSpPr>
          <p:nvPr>
            <p:ph type="body" idx="11"/>
          </p:nvPr>
        </p:nvSpPr>
        <p:spPr>
          <a:xfrm>
            <a:off x="-13904" y="1237618"/>
            <a:ext cx="6219451" cy="870430"/>
          </a:xfrm>
          <a:prstGeom prst="rect">
            <a:avLst/>
          </a:prstGeom>
        </p:spPr>
        <p:txBody>
          <a:bodyPr lIns="182880" tIns="182880" bIns="182880" anchor="ctr"/>
          <a:lstStyle>
            <a:lvl1pPr marL="0" indent="0">
              <a:buNone/>
              <a:defRPr sz="3400" b="0">
                <a:solidFill>
                  <a:schemeClr val="bg1"/>
                </a:solidFill>
                <a:latin typeface="Segoe UI"/>
                <a:cs typeface="Segoe UI"/>
              </a:defRPr>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a:t>Edit Master text styles</a:t>
            </a:r>
          </a:p>
        </p:txBody>
      </p:sp>
      <p:sp>
        <p:nvSpPr>
          <p:cNvPr id="32" name="Text Placeholder 2"/>
          <p:cNvSpPr>
            <a:spLocks noGrp="1"/>
          </p:cNvSpPr>
          <p:nvPr>
            <p:ph type="body" idx="12"/>
          </p:nvPr>
        </p:nvSpPr>
        <p:spPr>
          <a:xfrm>
            <a:off x="6217024" y="1236019"/>
            <a:ext cx="6219451" cy="870430"/>
          </a:xfrm>
          <a:prstGeom prst="rect">
            <a:avLst/>
          </a:prstGeom>
        </p:spPr>
        <p:txBody>
          <a:bodyPr lIns="182880" tIns="182880" bIns="182880" anchor="ctr"/>
          <a:lstStyle>
            <a:lvl1pPr marL="0" indent="0">
              <a:buNone/>
              <a:defRPr sz="3400" b="0">
                <a:solidFill>
                  <a:schemeClr val="bg1"/>
                </a:solidFill>
                <a:latin typeface="Segoe UI"/>
                <a:cs typeface="Segoe UI"/>
              </a:defRPr>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a:t>Edit Master text styles</a:t>
            </a:r>
          </a:p>
        </p:txBody>
      </p:sp>
      <p:sp>
        <p:nvSpPr>
          <p:cNvPr id="34" name="Content Placeholder 2"/>
          <p:cNvSpPr>
            <a:spLocks noGrp="1"/>
          </p:cNvSpPr>
          <p:nvPr>
            <p:ph idx="1" hasCustomPrompt="1"/>
          </p:nvPr>
        </p:nvSpPr>
        <p:spPr>
          <a:xfrm>
            <a:off x="0" y="2113926"/>
            <a:ext cx="6218238" cy="4121829"/>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1"/>
                </a:solidFill>
                <a:latin typeface="Segoe UI Light"/>
                <a:cs typeface="Segoe UI Light"/>
              </a:defRPr>
            </a:lvl2pPr>
            <a:lvl3pPr marL="1243493">
              <a:spcBef>
                <a:spcPts val="1360"/>
              </a:spcBef>
              <a:buFont typeface="Arial"/>
              <a:buChar char="•"/>
              <a:defRPr sz="2992">
                <a:solidFill>
                  <a:schemeClr val="bg1"/>
                </a:solidFill>
                <a:latin typeface="Segoe UI Light"/>
                <a:cs typeface="Segoe UI Light"/>
              </a:defRPr>
            </a:lvl3pPr>
            <a:lvl4pPr marL="1740890">
              <a:spcBef>
                <a:spcPts val="1360"/>
              </a:spcBef>
              <a:buFont typeface="Arial"/>
              <a:buChar char="•"/>
              <a:defRPr sz="2720" baseline="0">
                <a:solidFill>
                  <a:schemeClr val="bg1"/>
                </a:solidFill>
                <a:latin typeface="Segoe UI Light"/>
                <a:cs typeface="Segoe UI Light"/>
              </a:defRPr>
            </a:lvl4pPr>
            <a:lvl5pPr marL="1989588" indent="248699">
              <a:spcBef>
                <a:spcPts val="1360"/>
              </a:spcBef>
              <a:buFont typeface="Arial"/>
              <a:buChar char="•"/>
              <a:tabLst>
                <a:tab pos="2178272" algn="l"/>
              </a:tabLst>
              <a:defRPr sz="2448"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35" name="Content Placeholder 2"/>
          <p:cNvSpPr>
            <a:spLocks noGrp="1"/>
          </p:cNvSpPr>
          <p:nvPr>
            <p:ph idx="10" hasCustomPrompt="1"/>
          </p:nvPr>
        </p:nvSpPr>
        <p:spPr>
          <a:xfrm>
            <a:off x="6218237" y="2106449"/>
            <a:ext cx="6218238" cy="4121829"/>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1"/>
                </a:solidFill>
                <a:latin typeface="Segoe UI Light"/>
                <a:cs typeface="Segoe UI Light"/>
              </a:defRPr>
            </a:lvl2pPr>
            <a:lvl3pPr marL="1243493">
              <a:spcBef>
                <a:spcPts val="1360"/>
              </a:spcBef>
              <a:buFont typeface="Arial"/>
              <a:buChar char="•"/>
              <a:defRPr sz="2992">
                <a:solidFill>
                  <a:schemeClr val="bg1"/>
                </a:solidFill>
                <a:latin typeface="Segoe UI Light"/>
                <a:cs typeface="Segoe UI Light"/>
              </a:defRPr>
            </a:lvl3pPr>
            <a:lvl4pPr marL="1740890">
              <a:spcBef>
                <a:spcPts val="1360"/>
              </a:spcBef>
              <a:buFont typeface="Arial"/>
              <a:buChar char="•"/>
              <a:defRPr sz="2720" baseline="0">
                <a:solidFill>
                  <a:schemeClr val="bg1"/>
                </a:solidFill>
                <a:latin typeface="Segoe UI Light"/>
                <a:cs typeface="Segoe UI Light"/>
              </a:defRPr>
            </a:lvl4pPr>
            <a:lvl5pPr marL="1989588" indent="248699">
              <a:spcBef>
                <a:spcPts val="1360"/>
              </a:spcBef>
              <a:buFont typeface="Arial"/>
              <a:buChar char="•"/>
              <a:tabLst>
                <a:tab pos="2178272" algn="l"/>
              </a:tabLst>
              <a:defRPr sz="2448"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11" name="TextBox 10"/>
          <p:cNvSpPr txBox="1"/>
          <p:nvPr userDrawn="1"/>
        </p:nvSpPr>
        <p:spPr>
          <a:xfrm>
            <a:off x="270085" y="6590006"/>
            <a:ext cx="1718652" cy="167418"/>
          </a:xfrm>
          <a:prstGeom prst="rect">
            <a:avLst/>
          </a:prstGeom>
          <a:noFill/>
        </p:spPr>
        <p:txBody>
          <a:bodyPr wrap="square" lIns="0" tIns="0" rIns="0" bIns="0" rtlCol="0" anchor="t">
            <a:spAutoFit/>
          </a:bodyPr>
          <a:lstStyle/>
          <a:p>
            <a:pPr algn="l"/>
            <a:r>
              <a:rPr lang="en-US" sz="1088" dirty="0">
                <a:solidFill>
                  <a:schemeClr val="bg1"/>
                </a:solidFill>
                <a:latin typeface="Segoe UI"/>
                <a:cs typeface="Segoe UI"/>
              </a:rPr>
              <a:t>Microsoft Confidential</a:t>
            </a:r>
          </a:p>
        </p:txBody>
      </p:sp>
      <p:sp>
        <p:nvSpPr>
          <p:cNvPr id="12" name="Title 1"/>
          <p:cNvSpPr>
            <a:spLocks noGrp="1" noChangeAspect="1"/>
          </p:cNvSpPr>
          <p:nvPr>
            <p:ph type="title"/>
          </p:nvPr>
        </p:nvSpPr>
        <p:spPr>
          <a:xfrm>
            <a:off x="141809" y="-3"/>
            <a:ext cx="12294666" cy="1236019"/>
          </a:xfrm>
          <a:prstGeom prst="rect">
            <a:avLst/>
          </a:prstGeom>
        </p:spPr>
        <p:txBody>
          <a:bodyPr lIns="91440" tIns="91440" bIns="91440" anchor="ctr"/>
          <a:lstStyle>
            <a:lvl1pPr algn="l">
              <a:defRPr sz="5440">
                <a:solidFill>
                  <a:srgbClr val="FFFFFF"/>
                </a:solidFill>
                <a:latin typeface="Segoe UI Light"/>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513378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353049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hree Column LIst (w Icons)">
    <p:spTree>
      <p:nvGrpSpPr>
        <p:cNvPr id="1" name=""/>
        <p:cNvGrpSpPr/>
        <p:nvPr/>
      </p:nvGrpSpPr>
      <p:grpSpPr>
        <a:xfrm>
          <a:off x="0" y="0"/>
          <a:ext cx="0" cy="0"/>
          <a:chOff x="0" y="0"/>
          <a:chExt cx="0" cy="0"/>
        </a:xfrm>
      </p:grpSpPr>
      <p:sp>
        <p:nvSpPr>
          <p:cNvPr id="27" name="Vertical Text Placeholder 2"/>
          <p:cNvSpPr>
            <a:spLocks noGrp="1"/>
          </p:cNvSpPr>
          <p:nvPr>
            <p:ph type="body" orient="vert" sz="quarter" idx="13" hasCustomPrompt="1"/>
          </p:nvPr>
        </p:nvSpPr>
        <p:spPr>
          <a:xfrm>
            <a:off x="1047532" y="3559638"/>
            <a:ext cx="2835535" cy="410690"/>
          </a:xfrm>
          <a:prstGeom prst="rect">
            <a:avLst/>
          </a:prstGeom>
        </p:spPr>
        <p:txBody>
          <a:bodyPr vert="horz"/>
          <a:lstStyle>
            <a:lvl1pPr marL="0" marR="0" indent="0" algn="ctr" defTabSz="932597" rtl="0" eaLnBrk="1" fontAlgn="auto" latinLnBrk="0" hangingPunct="1">
              <a:lnSpc>
                <a:spcPts val="1734"/>
              </a:lnSpc>
              <a:spcBef>
                <a:spcPts val="1020"/>
              </a:spcBef>
              <a:spcAft>
                <a:spcPts val="0"/>
              </a:spcAft>
              <a:buClrTx/>
              <a:buSzTx/>
              <a:buFont typeface="Arial" panose="020B0604020202020204" pitchFamily="34" charset="0"/>
              <a:buNone/>
              <a:tabLst/>
              <a:defRPr sz="1122" spc="102" baseline="0">
                <a:solidFill>
                  <a:schemeClr val="tx1"/>
                </a:solidFill>
                <a:latin typeface="Segoe UI Semibold" panose="020B0702040204020203" pitchFamily="34" charset="0"/>
                <a:cs typeface="Segoe UI Semibold" panose="020B0702040204020203" pitchFamily="34" charset="0"/>
              </a:defRPr>
            </a:lvl1pPr>
            <a:lvl2pPr>
              <a:defRPr sz="1122">
                <a:solidFill>
                  <a:schemeClr val="bg1"/>
                </a:solidFill>
                <a:latin typeface="Segoe UI Semibold" panose="020B0702040204020203" pitchFamily="34" charset="0"/>
                <a:cs typeface="Segoe UI Semibold" panose="020B0702040204020203" pitchFamily="34" charset="0"/>
              </a:defRPr>
            </a:lvl2pPr>
            <a:lvl3pPr>
              <a:defRPr sz="1122">
                <a:solidFill>
                  <a:schemeClr val="bg1"/>
                </a:solidFill>
                <a:latin typeface="Segoe UI Semibold" panose="020B0702040204020203" pitchFamily="34" charset="0"/>
                <a:cs typeface="Segoe UI Semibold" panose="020B0702040204020203" pitchFamily="34" charset="0"/>
              </a:defRPr>
            </a:lvl3pPr>
            <a:lvl4pPr>
              <a:defRPr sz="1122">
                <a:solidFill>
                  <a:schemeClr val="bg1"/>
                </a:solidFill>
                <a:latin typeface="Segoe UI Semibold" panose="020B0702040204020203" pitchFamily="34" charset="0"/>
                <a:cs typeface="Segoe UI Semibold" panose="020B0702040204020203" pitchFamily="34" charset="0"/>
              </a:defRPr>
            </a:lvl4pPr>
            <a:lvl5pPr>
              <a:defRPr sz="1122">
                <a:solidFill>
                  <a:schemeClr val="bg1"/>
                </a:solidFill>
                <a:latin typeface="Segoe UI Semibold" panose="020B0702040204020203" pitchFamily="34" charset="0"/>
                <a:cs typeface="Segoe UI Semibold" panose="020B0702040204020203" pitchFamily="34" charset="0"/>
              </a:defRPr>
            </a:lvl5pPr>
          </a:lstStyle>
          <a:p>
            <a:pPr lvl="0"/>
            <a:r>
              <a:rPr lang="en-US" dirty="0"/>
              <a:t>LOREM IPSUM ONE</a:t>
            </a:r>
          </a:p>
        </p:txBody>
      </p:sp>
      <p:sp>
        <p:nvSpPr>
          <p:cNvPr id="28" name="Text Placeholder 22"/>
          <p:cNvSpPr>
            <a:spLocks noGrp="1"/>
          </p:cNvSpPr>
          <p:nvPr>
            <p:ph type="body" sz="quarter" idx="12" hasCustomPrompt="1"/>
          </p:nvPr>
        </p:nvSpPr>
        <p:spPr>
          <a:xfrm>
            <a:off x="1047533" y="3840697"/>
            <a:ext cx="2835535" cy="816149"/>
          </a:xfrm>
          <a:prstGeom prst="rect">
            <a:avLst/>
          </a:prstGeom>
        </p:spPr>
        <p:txBody>
          <a:bodyPr/>
          <a:lstStyle>
            <a:lvl1pPr marL="0" marR="0" indent="0" algn="ctr" defTabSz="932597" rtl="0" eaLnBrk="1" fontAlgn="auto" latinLnBrk="0" hangingPunct="1">
              <a:lnSpc>
                <a:spcPts val="1632"/>
              </a:lnSpc>
              <a:spcBef>
                <a:spcPts val="0"/>
              </a:spcBef>
              <a:spcAft>
                <a:spcPts val="1836"/>
              </a:spcAft>
              <a:buClrTx/>
              <a:buSzTx/>
              <a:buFontTx/>
              <a:buNone/>
              <a:tabLst/>
              <a:defRPr sz="1122">
                <a:solidFill>
                  <a:schemeClr val="tx1">
                    <a:lumMod val="65000"/>
                    <a:lumOff val="35000"/>
                  </a:schemeClr>
                </a:solidFill>
                <a:latin typeface="Segoe UI Light" panose="020B0502040204020203" pitchFamily="34" charset="0"/>
                <a:cs typeface="Segoe UI Light" panose="020B0502040204020203" pitchFamily="34" charset="0"/>
              </a:defRPr>
            </a:lvl1pPr>
            <a:lvl2pPr marL="466298" indent="0">
              <a:buFontTx/>
              <a:buNone/>
              <a:defRPr sz="1224">
                <a:latin typeface="Segoe UI Light" panose="020B0502040204020203" pitchFamily="34" charset="0"/>
                <a:cs typeface="Segoe UI Light" panose="020B0502040204020203" pitchFamily="34" charset="0"/>
              </a:defRPr>
            </a:lvl2pPr>
            <a:lvl3pPr marL="932597" indent="0">
              <a:buFontTx/>
              <a:buNone/>
              <a:defRPr sz="1224">
                <a:latin typeface="Segoe UI Light" panose="020B0502040204020203" pitchFamily="34" charset="0"/>
                <a:cs typeface="Segoe UI Light" panose="020B0502040204020203" pitchFamily="34" charset="0"/>
              </a:defRPr>
            </a:lvl3pPr>
            <a:lvl4pPr marL="1398895" indent="0">
              <a:buFontTx/>
              <a:buNone/>
              <a:defRPr sz="1224">
                <a:latin typeface="Segoe UI Light" panose="020B0502040204020203" pitchFamily="34" charset="0"/>
                <a:cs typeface="Segoe UI Light" panose="020B0502040204020203" pitchFamily="34" charset="0"/>
              </a:defRPr>
            </a:lvl4pPr>
            <a:lvl5pPr marL="1865193" indent="0">
              <a:buFontTx/>
              <a:buNone/>
              <a:defRPr sz="1224">
                <a:latin typeface="Segoe UI Light" panose="020B0502040204020203" pitchFamily="34" charset="0"/>
                <a:cs typeface="Segoe UI Light" panose="020B0502040204020203" pitchFamily="34" charset="0"/>
              </a:defRPr>
            </a:lvl5pPr>
          </a:lstStyle>
          <a:p>
            <a:pPr lvl="0"/>
            <a:r>
              <a:rPr lang="en-US" dirty="0"/>
              <a:t>The European languages are members of the same family. Their separate existence is a myth. For science, music, sport.</a:t>
            </a:r>
          </a:p>
        </p:txBody>
      </p:sp>
      <p:sp>
        <p:nvSpPr>
          <p:cNvPr id="31" name="Vertical Text Placeholder 2"/>
          <p:cNvSpPr>
            <a:spLocks noGrp="1"/>
          </p:cNvSpPr>
          <p:nvPr>
            <p:ph type="body" orient="vert" sz="quarter" idx="14" hasCustomPrompt="1"/>
          </p:nvPr>
        </p:nvSpPr>
        <p:spPr>
          <a:xfrm>
            <a:off x="4803019" y="3557101"/>
            <a:ext cx="2835535" cy="410690"/>
          </a:xfrm>
          <a:prstGeom prst="rect">
            <a:avLst/>
          </a:prstGeom>
        </p:spPr>
        <p:txBody>
          <a:bodyPr vert="horz"/>
          <a:lstStyle>
            <a:lvl1pPr marL="0" marR="0" indent="0" algn="ctr" defTabSz="932597" rtl="0" eaLnBrk="1" fontAlgn="auto" latinLnBrk="0" hangingPunct="1">
              <a:lnSpc>
                <a:spcPts val="1734"/>
              </a:lnSpc>
              <a:spcBef>
                <a:spcPts val="1020"/>
              </a:spcBef>
              <a:spcAft>
                <a:spcPts val="0"/>
              </a:spcAft>
              <a:buClrTx/>
              <a:buSzTx/>
              <a:buFont typeface="Arial" panose="020B0604020202020204" pitchFamily="34" charset="0"/>
              <a:buNone/>
              <a:tabLst/>
              <a:defRPr sz="1122" spc="102" baseline="0">
                <a:solidFill>
                  <a:schemeClr val="tx1"/>
                </a:solidFill>
                <a:latin typeface="Segoe UI Semibold" panose="020B0702040204020203" pitchFamily="34" charset="0"/>
                <a:cs typeface="Segoe UI Semibold" panose="020B0702040204020203" pitchFamily="34" charset="0"/>
              </a:defRPr>
            </a:lvl1pPr>
            <a:lvl2pPr>
              <a:defRPr sz="1122">
                <a:solidFill>
                  <a:schemeClr val="bg1"/>
                </a:solidFill>
                <a:latin typeface="Segoe UI Semibold" panose="020B0702040204020203" pitchFamily="34" charset="0"/>
                <a:cs typeface="Segoe UI Semibold" panose="020B0702040204020203" pitchFamily="34" charset="0"/>
              </a:defRPr>
            </a:lvl2pPr>
            <a:lvl3pPr>
              <a:defRPr sz="1122">
                <a:solidFill>
                  <a:schemeClr val="bg1"/>
                </a:solidFill>
                <a:latin typeface="Segoe UI Semibold" panose="020B0702040204020203" pitchFamily="34" charset="0"/>
                <a:cs typeface="Segoe UI Semibold" panose="020B0702040204020203" pitchFamily="34" charset="0"/>
              </a:defRPr>
            </a:lvl3pPr>
            <a:lvl4pPr>
              <a:defRPr sz="1122">
                <a:solidFill>
                  <a:schemeClr val="bg1"/>
                </a:solidFill>
                <a:latin typeface="Segoe UI Semibold" panose="020B0702040204020203" pitchFamily="34" charset="0"/>
                <a:cs typeface="Segoe UI Semibold" panose="020B0702040204020203" pitchFamily="34" charset="0"/>
              </a:defRPr>
            </a:lvl4pPr>
            <a:lvl5pPr>
              <a:defRPr sz="1122">
                <a:solidFill>
                  <a:schemeClr val="bg1"/>
                </a:solidFill>
                <a:latin typeface="Segoe UI Semibold" panose="020B0702040204020203" pitchFamily="34" charset="0"/>
                <a:cs typeface="Segoe UI Semibold" panose="020B0702040204020203" pitchFamily="34" charset="0"/>
              </a:defRPr>
            </a:lvl5pPr>
          </a:lstStyle>
          <a:p>
            <a:pPr lvl="0"/>
            <a:r>
              <a:rPr lang="en-US" dirty="0"/>
              <a:t>LOREM IPSUM TWO</a:t>
            </a:r>
          </a:p>
        </p:txBody>
      </p:sp>
      <p:sp>
        <p:nvSpPr>
          <p:cNvPr id="32" name="Text Placeholder 22"/>
          <p:cNvSpPr>
            <a:spLocks noGrp="1"/>
          </p:cNvSpPr>
          <p:nvPr>
            <p:ph type="body" sz="quarter" idx="15" hasCustomPrompt="1"/>
          </p:nvPr>
        </p:nvSpPr>
        <p:spPr>
          <a:xfrm>
            <a:off x="4803020" y="3838158"/>
            <a:ext cx="2835535" cy="816149"/>
          </a:xfrm>
          <a:prstGeom prst="rect">
            <a:avLst/>
          </a:prstGeom>
        </p:spPr>
        <p:txBody>
          <a:bodyPr/>
          <a:lstStyle>
            <a:lvl1pPr marL="0" marR="0" indent="0" algn="ctr" defTabSz="932597" rtl="0" eaLnBrk="1" fontAlgn="auto" latinLnBrk="0" hangingPunct="1">
              <a:lnSpc>
                <a:spcPts val="1632"/>
              </a:lnSpc>
              <a:spcBef>
                <a:spcPts val="0"/>
              </a:spcBef>
              <a:spcAft>
                <a:spcPts val="1836"/>
              </a:spcAft>
              <a:buClrTx/>
              <a:buSzTx/>
              <a:buFontTx/>
              <a:buNone/>
              <a:tabLst/>
              <a:defRPr sz="1122">
                <a:solidFill>
                  <a:schemeClr val="tx1">
                    <a:lumMod val="65000"/>
                    <a:lumOff val="35000"/>
                  </a:schemeClr>
                </a:solidFill>
                <a:latin typeface="Segoe UI Light" panose="020B0502040204020203" pitchFamily="34" charset="0"/>
                <a:cs typeface="Segoe UI Light" panose="020B0502040204020203" pitchFamily="34" charset="0"/>
              </a:defRPr>
            </a:lvl1pPr>
            <a:lvl2pPr marL="466298" indent="0">
              <a:buFontTx/>
              <a:buNone/>
              <a:defRPr sz="1224">
                <a:latin typeface="Segoe UI Light" panose="020B0502040204020203" pitchFamily="34" charset="0"/>
                <a:cs typeface="Segoe UI Light" panose="020B0502040204020203" pitchFamily="34" charset="0"/>
              </a:defRPr>
            </a:lvl2pPr>
            <a:lvl3pPr marL="932597" indent="0">
              <a:buFontTx/>
              <a:buNone/>
              <a:defRPr sz="1224">
                <a:latin typeface="Segoe UI Light" panose="020B0502040204020203" pitchFamily="34" charset="0"/>
                <a:cs typeface="Segoe UI Light" panose="020B0502040204020203" pitchFamily="34" charset="0"/>
              </a:defRPr>
            </a:lvl3pPr>
            <a:lvl4pPr marL="1398895" indent="0">
              <a:buFontTx/>
              <a:buNone/>
              <a:defRPr sz="1224">
                <a:latin typeface="Segoe UI Light" panose="020B0502040204020203" pitchFamily="34" charset="0"/>
                <a:cs typeface="Segoe UI Light" panose="020B0502040204020203" pitchFamily="34" charset="0"/>
              </a:defRPr>
            </a:lvl4pPr>
            <a:lvl5pPr marL="1865193" indent="0">
              <a:buFontTx/>
              <a:buNone/>
              <a:defRPr sz="1224">
                <a:latin typeface="Segoe UI Light" panose="020B0502040204020203" pitchFamily="34" charset="0"/>
                <a:cs typeface="Segoe UI Light" panose="020B0502040204020203" pitchFamily="34" charset="0"/>
              </a:defRPr>
            </a:lvl5pPr>
          </a:lstStyle>
          <a:p>
            <a:pPr lvl="0"/>
            <a:r>
              <a:rPr lang="en-US" dirty="0"/>
              <a:t>The European languages are members of the same family. Their separate existence is a myth. For science, music, sport.</a:t>
            </a:r>
          </a:p>
        </p:txBody>
      </p:sp>
      <p:sp>
        <p:nvSpPr>
          <p:cNvPr id="35" name="Vertical Text Placeholder 2"/>
          <p:cNvSpPr>
            <a:spLocks noGrp="1"/>
          </p:cNvSpPr>
          <p:nvPr>
            <p:ph type="body" orient="vert" sz="quarter" idx="16" hasCustomPrompt="1"/>
          </p:nvPr>
        </p:nvSpPr>
        <p:spPr>
          <a:xfrm>
            <a:off x="8558505" y="3557101"/>
            <a:ext cx="2835535" cy="410690"/>
          </a:xfrm>
          <a:prstGeom prst="rect">
            <a:avLst/>
          </a:prstGeom>
        </p:spPr>
        <p:txBody>
          <a:bodyPr vert="horz"/>
          <a:lstStyle>
            <a:lvl1pPr marL="0" marR="0" indent="0" algn="ctr" defTabSz="932597" rtl="0" eaLnBrk="1" fontAlgn="auto" latinLnBrk="0" hangingPunct="1">
              <a:lnSpc>
                <a:spcPts val="1734"/>
              </a:lnSpc>
              <a:spcBef>
                <a:spcPts val="1020"/>
              </a:spcBef>
              <a:spcAft>
                <a:spcPts val="0"/>
              </a:spcAft>
              <a:buClrTx/>
              <a:buSzTx/>
              <a:buFont typeface="Arial" panose="020B0604020202020204" pitchFamily="34" charset="0"/>
              <a:buNone/>
              <a:tabLst/>
              <a:defRPr sz="1122" spc="102" baseline="0">
                <a:solidFill>
                  <a:schemeClr val="tx1"/>
                </a:solidFill>
                <a:latin typeface="Segoe UI Semibold" panose="020B0702040204020203" pitchFamily="34" charset="0"/>
                <a:cs typeface="Segoe UI Semibold" panose="020B0702040204020203" pitchFamily="34" charset="0"/>
              </a:defRPr>
            </a:lvl1pPr>
            <a:lvl2pPr>
              <a:defRPr sz="1122">
                <a:solidFill>
                  <a:schemeClr val="bg1"/>
                </a:solidFill>
                <a:latin typeface="Segoe UI Semibold" panose="020B0702040204020203" pitchFamily="34" charset="0"/>
                <a:cs typeface="Segoe UI Semibold" panose="020B0702040204020203" pitchFamily="34" charset="0"/>
              </a:defRPr>
            </a:lvl2pPr>
            <a:lvl3pPr>
              <a:defRPr sz="1122">
                <a:solidFill>
                  <a:schemeClr val="bg1"/>
                </a:solidFill>
                <a:latin typeface="Segoe UI Semibold" panose="020B0702040204020203" pitchFamily="34" charset="0"/>
                <a:cs typeface="Segoe UI Semibold" panose="020B0702040204020203" pitchFamily="34" charset="0"/>
              </a:defRPr>
            </a:lvl3pPr>
            <a:lvl4pPr>
              <a:defRPr sz="1122">
                <a:solidFill>
                  <a:schemeClr val="bg1"/>
                </a:solidFill>
                <a:latin typeface="Segoe UI Semibold" panose="020B0702040204020203" pitchFamily="34" charset="0"/>
                <a:cs typeface="Segoe UI Semibold" panose="020B0702040204020203" pitchFamily="34" charset="0"/>
              </a:defRPr>
            </a:lvl4pPr>
            <a:lvl5pPr>
              <a:defRPr sz="1122">
                <a:solidFill>
                  <a:schemeClr val="bg1"/>
                </a:solidFill>
                <a:latin typeface="Segoe UI Semibold" panose="020B0702040204020203" pitchFamily="34" charset="0"/>
                <a:cs typeface="Segoe UI Semibold" panose="020B0702040204020203" pitchFamily="34" charset="0"/>
              </a:defRPr>
            </a:lvl5pPr>
          </a:lstStyle>
          <a:p>
            <a:pPr lvl="0"/>
            <a:r>
              <a:rPr lang="en-US" dirty="0"/>
              <a:t>LOREM IPSUM THREE</a:t>
            </a:r>
          </a:p>
        </p:txBody>
      </p:sp>
      <p:sp>
        <p:nvSpPr>
          <p:cNvPr id="36" name="Text Placeholder 22"/>
          <p:cNvSpPr>
            <a:spLocks noGrp="1"/>
          </p:cNvSpPr>
          <p:nvPr>
            <p:ph type="body" sz="quarter" idx="17" hasCustomPrompt="1"/>
          </p:nvPr>
        </p:nvSpPr>
        <p:spPr>
          <a:xfrm>
            <a:off x="8558506" y="3838158"/>
            <a:ext cx="2835535" cy="816149"/>
          </a:xfrm>
          <a:prstGeom prst="rect">
            <a:avLst/>
          </a:prstGeom>
        </p:spPr>
        <p:txBody>
          <a:bodyPr/>
          <a:lstStyle>
            <a:lvl1pPr marL="0" marR="0" indent="0" algn="ctr" defTabSz="932597" rtl="0" eaLnBrk="1" fontAlgn="auto" latinLnBrk="0" hangingPunct="1">
              <a:lnSpc>
                <a:spcPts val="1632"/>
              </a:lnSpc>
              <a:spcBef>
                <a:spcPts val="0"/>
              </a:spcBef>
              <a:spcAft>
                <a:spcPts val="1836"/>
              </a:spcAft>
              <a:buClrTx/>
              <a:buSzTx/>
              <a:buFontTx/>
              <a:buNone/>
              <a:tabLst/>
              <a:defRPr sz="1122">
                <a:solidFill>
                  <a:schemeClr val="tx1">
                    <a:lumMod val="65000"/>
                    <a:lumOff val="35000"/>
                  </a:schemeClr>
                </a:solidFill>
                <a:latin typeface="Segoe UI Light" panose="020B0502040204020203" pitchFamily="34" charset="0"/>
                <a:cs typeface="Segoe UI Light" panose="020B0502040204020203" pitchFamily="34" charset="0"/>
              </a:defRPr>
            </a:lvl1pPr>
            <a:lvl2pPr marL="466298" indent="0">
              <a:buFontTx/>
              <a:buNone/>
              <a:defRPr sz="1224">
                <a:latin typeface="Segoe UI Light" panose="020B0502040204020203" pitchFamily="34" charset="0"/>
                <a:cs typeface="Segoe UI Light" panose="020B0502040204020203" pitchFamily="34" charset="0"/>
              </a:defRPr>
            </a:lvl2pPr>
            <a:lvl3pPr marL="932597" indent="0">
              <a:buFontTx/>
              <a:buNone/>
              <a:defRPr sz="1224">
                <a:latin typeface="Segoe UI Light" panose="020B0502040204020203" pitchFamily="34" charset="0"/>
                <a:cs typeface="Segoe UI Light" panose="020B0502040204020203" pitchFamily="34" charset="0"/>
              </a:defRPr>
            </a:lvl3pPr>
            <a:lvl4pPr marL="1398895" indent="0">
              <a:buFontTx/>
              <a:buNone/>
              <a:defRPr sz="1224">
                <a:latin typeface="Segoe UI Light" panose="020B0502040204020203" pitchFamily="34" charset="0"/>
                <a:cs typeface="Segoe UI Light" panose="020B0502040204020203" pitchFamily="34" charset="0"/>
              </a:defRPr>
            </a:lvl4pPr>
            <a:lvl5pPr marL="1865193" indent="0">
              <a:buFontTx/>
              <a:buNone/>
              <a:defRPr sz="1224">
                <a:latin typeface="Segoe UI Light" panose="020B0502040204020203" pitchFamily="34" charset="0"/>
                <a:cs typeface="Segoe UI Light" panose="020B0502040204020203" pitchFamily="34" charset="0"/>
              </a:defRPr>
            </a:lvl5pPr>
          </a:lstStyle>
          <a:p>
            <a:pPr lvl="0"/>
            <a:r>
              <a:rPr lang="en-US" dirty="0"/>
              <a:t>The European languages are members of the same family. Their separate existence is a myth. For science, music, sport.</a:t>
            </a:r>
          </a:p>
        </p:txBody>
      </p:sp>
      <p:sp>
        <p:nvSpPr>
          <p:cNvPr id="50" name="Text Placeholder 45"/>
          <p:cNvSpPr>
            <a:spLocks noGrp="1"/>
          </p:cNvSpPr>
          <p:nvPr>
            <p:ph type="body" sz="quarter" idx="19" hasCustomPrompt="1"/>
          </p:nvPr>
        </p:nvSpPr>
        <p:spPr>
          <a:xfrm>
            <a:off x="5793997" y="2633058"/>
            <a:ext cx="842279" cy="807844"/>
          </a:xfrm>
          <a:prstGeom prst="rect">
            <a:avLst/>
          </a:prstGeom>
        </p:spPr>
        <p:txBody>
          <a:bodyPr anchor="ctr"/>
          <a:lstStyle>
            <a:lvl1pPr marL="582873" indent="-582873" algn="ctr">
              <a:buFont typeface="Arial" panose="020B0604020202020204" pitchFamily="34" charset="0"/>
              <a:buNone/>
              <a:defRPr lang="en-US" sz="4182" dirty="0">
                <a:solidFill>
                  <a:srgbClr val="007EFF"/>
                </a:solidFill>
                <a:latin typeface="Segoe MDL2 Assets" panose="050A0102010101010101" pitchFamily="18" charset="0"/>
              </a:defRPr>
            </a:lvl1pPr>
          </a:lstStyle>
          <a:p>
            <a:pPr marL="0" lvl="0" indent="0" algn="ctr"/>
            <a:r>
              <a:rPr lang="en-US" sz="4386" dirty="0">
                <a:solidFill>
                  <a:srgbClr val="007EFF"/>
                </a:solidFill>
                <a:latin typeface="Segoe MDL2 Assets" panose="050A0102010101010101" pitchFamily="18" charset="0"/>
              </a:rPr>
              <a:t></a:t>
            </a:r>
            <a:endParaRPr lang="en-US" sz="4386" dirty="0">
              <a:solidFill>
                <a:srgbClr val="007EFF"/>
              </a:solidFill>
            </a:endParaRPr>
          </a:p>
        </p:txBody>
      </p:sp>
      <p:sp>
        <p:nvSpPr>
          <p:cNvPr id="51" name="Text Placeholder 45"/>
          <p:cNvSpPr>
            <a:spLocks noGrp="1"/>
          </p:cNvSpPr>
          <p:nvPr>
            <p:ph type="body" sz="quarter" idx="20" hasCustomPrompt="1"/>
          </p:nvPr>
        </p:nvSpPr>
        <p:spPr>
          <a:xfrm>
            <a:off x="9546427" y="2625832"/>
            <a:ext cx="842279" cy="822296"/>
          </a:xfrm>
          <a:prstGeom prst="rect">
            <a:avLst/>
          </a:prstGeom>
        </p:spPr>
        <p:txBody>
          <a:bodyPr anchor="ctr"/>
          <a:lstStyle>
            <a:lvl1pPr marL="582873" indent="-582873" algn="ctr">
              <a:buFont typeface="Arial" panose="020B0604020202020204" pitchFamily="34" charset="0"/>
              <a:buNone/>
              <a:defRPr lang="en-US" sz="4182" dirty="0">
                <a:solidFill>
                  <a:srgbClr val="007EFF"/>
                </a:solidFill>
                <a:latin typeface="Segoe MDL2 Assets" panose="050A0102010101010101" pitchFamily="18" charset="0"/>
              </a:defRPr>
            </a:lvl1pPr>
          </a:lstStyle>
          <a:p>
            <a:pPr marL="0" lvl="0" indent="0" algn="ctr"/>
            <a:r>
              <a:rPr lang="en-US" sz="4488" dirty="0">
                <a:solidFill>
                  <a:srgbClr val="007EFF"/>
                </a:solidFill>
                <a:latin typeface="Segoe MDL2 Assets" panose="050A0102010101010101" pitchFamily="18" charset="0"/>
              </a:rPr>
              <a:t></a:t>
            </a:r>
            <a:endParaRPr lang="en-US" sz="4488" dirty="0">
              <a:solidFill>
                <a:srgbClr val="007EFF"/>
              </a:solidFill>
            </a:endParaRPr>
          </a:p>
        </p:txBody>
      </p:sp>
      <p:sp>
        <p:nvSpPr>
          <p:cNvPr id="55" name="Text Placeholder 45"/>
          <p:cNvSpPr>
            <a:spLocks noGrp="1"/>
          </p:cNvSpPr>
          <p:nvPr>
            <p:ph type="body" sz="quarter" idx="21" hasCustomPrompt="1"/>
          </p:nvPr>
        </p:nvSpPr>
        <p:spPr>
          <a:xfrm>
            <a:off x="2032109" y="2646089"/>
            <a:ext cx="842279" cy="779070"/>
          </a:xfrm>
          <a:prstGeom prst="rect">
            <a:avLst/>
          </a:prstGeom>
        </p:spPr>
        <p:txBody>
          <a:bodyPr anchor="ctr"/>
          <a:lstStyle>
            <a:lvl1pPr marL="582873" indent="-582873" algn="ctr">
              <a:buFont typeface="Arial" panose="020B0604020202020204" pitchFamily="34" charset="0"/>
              <a:buNone/>
              <a:defRPr lang="en-US" sz="4488" dirty="0">
                <a:solidFill>
                  <a:srgbClr val="007EFF"/>
                </a:solidFill>
                <a:latin typeface="Segoe MDL2 Assets" panose="050A0102010101010101" pitchFamily="18" charset="0"/>
              </a:defRPr>
            </a:lvl1pPr>
          </a:lstStyle>
          <a:p>
            <a:r>
              <a:rPr lang="en-US" sz="4182" dirty="0">
                <a:solidFill>
                  <a:srgbClr val="007EFF"/>
                </a:solidFill>
                <a:latin typeface="Segoe MDL2 Assets" panose="050A0102010101010101" pitchFamily="18" charset="0"/>
              </a:rPr>
              <a:t></a:t>
            </a:r>
          </a:p>
        </p:txBody>
      </p:sp>
      <p:sp>
        <p:nvSpPr>
          <p:cNvPr id="58" name="Title 1"/>
          <p:cNvSpPr>
            <a:spLocks noGrp="1"/>
          </p:cNvSpPr>
          <p:nvPr>
            <p:ph type="title" hasCustomPrompt="1"/>
          </p:nvPr>
        </p:nvSpPr>
        <p:spPr>
          <a:xfrm>
            <a:off x="0" y="321700"/>
            <a:ext cx="12436475" cy="166107"/>
          </a:xfrm>
          <a:prstGeom prst="rect">
            <a:avLst/>
          </a:prstGeom>
        </p:spPr>
        <p:txBody>
          <a:bodyPr/>
          <a:lstStyle>
            <a:lvl1pPr algn="ctr">
              <a:defRPr sz="816" spc="306">
                <a:solidFill>
                  <a:schemeClr val="tx1"/>
                </a:solidFill>
                <a:latin typeface="Segoe UI Semilight" panose="020B0402040204020203" pitchFamily="34" charset="0"/>
                <a:cs typeface="Segoe UI Semilight" panose="020B0402040204020203" pitchFamily="34" charset="0"/>
              </a:defRPr>
            </a:lvl1pPr>
          </a:lstStyle>
          <a:p>
            <a:r>
              <a:rPr lang="en-US" dirty="0"/>
              <a:t>MAIN TITLE</a:t>
            </a:r>
          </a:p>
        </p:txBody>
      </p:sp>
      <p:sp>
        <p:nvSpPr>
          <p:cNvPr id="59" name="Text Placeholder 12"/>
          <p:cNvSpPr>
            <a:spLocks noGrp="1"/>
          </p:cNvSpPr>
          <p:nvPr>
            <p:ph type="body" sz="quarter" idx="11" hasCustomPrompt="1"/>
          </p:nvPr>
        </p:nvSpPr>
        <p:spPr>
          <a:xfrm>
            <a:off x="0" y="711920"/>
            <a:ext cx="12436475" cy="400227"/>
          </a:xfrm>
          <a:prstGeom prst="rect">
            <a:avLst/>
          </a:prstGeom>
        </p:spPr>
        <p:txBody>
          <a:bodyPr/>
          <a:lstStyle>
            <a:lvl1pPr marL="0" indent="0" algn="ctr">
              <a:buNone/>
              <a:defRPr sz="1530" baseline="0">
                <a:solidFill>
                  <a:schemeClr val="tx1"/>
                </a:solidFill>
                <a:latin typeface="Segoe UI Light" panose="020B0502040204020203" pitchFamily="34" charset="0"/>
                <a:cs typeface="Segoe UI Light" panose="020B0502040204020203" pitchFamily="34" charset="0"/>
              </a:defRPr>
            </a:lvl1pPr>
          </a:lstStyle>
          <a:p>
            <a:pPr lvl="0"/>
            <a:r>
              <a:rPr lang="en-US" dirty="0"/>
              <a:t>Page Title Here</a:t>
            </a:r>
          </a:p>
        </p:txBody>
      </p:sp>
      <p:cxnSp>
        <p:nvCxnSpPr>
          <p:cNvPr id="18" name="Straight Connector 17"/>
          <p:cNvCxnSpPr/>
          <p:nvPr userDrawn="1"/>
        </p:nvCxnSpPr>
        <p:spPr>
          <a:xfrm>
            <a:off x="6125208" y="638203"/>
            <a:ext cx="186060" cy="0"/>
          </a:xfrm>
          <a:prstGeom prst="line">
            <a:avLst/>
          </a:prstGeom>
          <a:ln w="9525">
            <a:solidFill>
              <a:schemeClr val="tx1"/>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048768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20" y="6161444"/>
            <a:ext cx="1645920" cy="353658"/>
          </a:xfrm>
          <a:prstGeom prst="rect">
            <a:avLst/>
          </a:prstGeom>
        </p:spPr>
      </p:pic>
    </p:spTree>
    <p:extLst>
      <p:ext uri="{BB962C8B-B14F-4D97-AF65-F5344CB8AC3E}">
        <p14:creationId xmlns:p14="http://schemas.microsoft.com/office/powerpoint/2010/main" val="275531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500788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87967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3594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472945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8335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04848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754666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348002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30315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369951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5"/>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72053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56036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20533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8" spc="-100" baseline="0">
                <a:gradFill>
                  <a:gsLst>
                    <a:gs pos="90452">
                      <a:schemeClr val="bg2"/>
                    </a:gs>
                    <a:gs pos="77000">
                      <a:schemeClr val="bg2"/>
                    </a:gs>
                  </a:gsLst>
                  <a:lin ang="5400000" scaled="0"/>
                </a:gradFill>
              </a:defRPr>
            </a:lvl1pPr>
          </a:lstStyle>
          <a:p>
            <a:r>
              <a:rPr lang="en-US" dirty="0"/>
              <a:t>Section title</a:t>
            </a:r>
          </a:p>
        </p:txBody>
      </p:sp>
    </p:spTree>
    <p:extLst>
      <p:ext uri="{BB962C8B-B14F-4D97-AF65-F5344CB8AC3E}">
        <p14:creationId xmlns:p14="http://schemas.microsoft.com/office/powerpoint/2010/main" val="2436324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6026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7003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6747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33511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29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077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97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8082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90"/>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20029629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02500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22745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mn-ea"/>
                <a:cs typeface="Segoe UI" pitchFamily="34" charset="0"/>
              </a:rPr>
              <a:t>© 2016 Microsoft Corporation. All rights reserved. </a:t>
            </a:r>
          </a:p>
        </p:txBody>
      </p:sp>
      <p:pic>
        <p:nvPicPr>
          <p:cNvPr id="3" name="Picture 2"/>
          <p:cNvPicPr>
            <a:picLocks noChangeAspect="1"/>
          </p:cNvPicPr>
          <p:nvPr userDrawn="1"/>
        </p:nvPicPr>
        <p:blipFill>
          <a:blip r:embed="rId2"/>
          <a:stretch>
            <a:fillRect/>
          </a:stretch>
        </p:blipFill>
        <p:spPr>
          <a:xfrm>
            <a:off x="459232" y="3145040"/>
            <a:ext cx="3291840" cy="705834"/>
          </a:xfrm>
          <a:prstGeom prst="rect">
            <a:avLst/>
          </a:prstGeom>
        </p:spPr>
      </p:pic>
    </p:spTree>
    <p:extLst>
      <p:ext uri="{BB962C8B-B14F-4D97-AF65-F5344CB8AC3E}">
        <p14:creationId xmlns:p14="http://schemas.microsoft.com/office/powerpoint/2010/main" val="73551751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6"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5" y="3955786"/>
            <a:ext cx="7315137" cy="1828007"/>
          </a:xfrm>
          <a:noFill/>
        </p:spPr>
        <p:txBody>
          <a:bodyPr lIns="146304" tIns="109728" rIns="146304" bIns="109728">
            <a:noAutofit/>
          </a:bodyPr>
          <a:lstStyle>
            <a:lvl1pPr marL="0" indent="0">
              <a:spcBef>
                <a:spcPts val="0"/>
              </a:spcBef>
              <a:buNone/>
              <a:defRPr sz="3196"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60721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2"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25" indent="0">
              <a:buNone/>
              <a:defRPr/>
            </a:lvl3pPr>
            <a:lvl4pPr marL="456849" indent="0">
              <a:buNone/>
              <a:defRPr/>
            </a:lvl4pPr>
            <a:lvl5pPr marL="68527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2870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873014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2"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solidFill>
                  <a:schemeClr val="accent1"/>
                </a:solidFill>
              </a:defRPr>
            </a:lvl2pPr>
            <a:lvl3pPr marL="228425" indent="0">
              <a:buNone/>
              <a:defRPr/>
            </a:lvl3pPr>
            <a:lvl4pPr marL="456849" indent="0">
              <a:buNone/>
              <a:defRPr/>
            </a:lvl4pPr>
            <a:lvl5pPr marL="68527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01938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08953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a:xfrm>
            <a:off x="976122" y="295278"/>
            <a:ext cx="11188083" cy="917575"/>
          </a:xfrm>
        </p:spPr>
        <p:txBody>
          <a:bodyPr/>
          <a:lstStyle/>
          <a:p>
            <a:r>
              <a:rPr lang="en-US" dirty="0"/>
              <a:t>Click to edit Master title style</a:t>
            </a:r>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r="76295"/>
          <a:stretch/>
        </p:blipFill>
        <p:spPr>
          <a:xfrm>
            <a:off x="281595" y="361486"/>
            <a:ext cx="732960" cy="658378"/>
          </a:xfrm>
          <a:prstGeom prst="rect">
            <a:avLst/>
          </a:prstGeom>
        </p:spPr>
      </p:pic>
    </p:spTree>
    <p:extLst>
      <p:ext uri="{BB962C8B-B14F-4D97-AF65-F5344CB8AC3E}">
        <p14:creationId xmlns:p14="http://schemas.microsoft.com/office/powerpoint/2010/main" val="26501805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a:xfrm>
            <a:off x="606009" y="1596014"/>
            <a:ext cx="6144055" cy="2146674"/>
          </a:xfrm>
        </p:spPr>
        <p:txBody>
          <a:bodyPr/>
          <a:lstStyle/>
          <a:p>
            <a:r>
              <a:rPr lang="en-US" dirty="0"/>
              <a:t>Click to edit Master title style</a:t>
            </a:r>
          </a:p>
        </p:txBody>
      </p:sp>
    </p:spTree>
    <p:extLst>
      <p:ext uri="{BB962C8B-B14F-4D97-AF65-F5344CB8AC3E}">
        <p14:creationId xmlns:p14="http://schemas.microsoft.com/office/powerpoint/2010/main" val="13226804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1"/>
            <a:ext cx="11887200" cy="1891608"/>
          </a:xfrm>
        </p:spPr>
        <p:txBody>
          <a:bodyPr>
            <a:spAutoFit/>
          </a:bodyPr>
          <a:lstStyle>
            <a:lvl1pPr>
              <a:defRPr sz="359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9017187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1914370"/>
          </a:xfrm>
        </p:spPr>
        <p:txBody>
          <a:bodyPr wrap="square">
            <a:spAutoFit/>
          </a:bodyPr>
          <a:lstStyle>
            <a:lvl1pPr marL="0" indent="0">
              <a:spcBef>
                <a:spcPts val="1224"/>
              </a:spcBef>
              <a:buClr>
                <a:schemeClr val="tx1"/>
              </a:buClr>
              <a:buFont typeface="Wingdings" pitchFamily="2" charset="2"/>
              <a:buNone/>
              <a:defRPr sz="3196"/>
            </a:lvl1pPr>
            <a:lvl2pPr marL="0" indent="0">
              <a:buNone/>
              <a:defRPr sz="2000"/>
            </a:lvl2pPr>
            <a:lvl3pPr marL="231598" indent="0">
              <a:buNone/>
              <a:tabLst/>
              <a:defRPr sz="2000"/>
            </a:lvl3pPr>
            <a:lvl4pPr marL="460022" indent="0">
              <a:buNone/>
              <a:defRPr/>
            </a:lvl4pPr>
            <a:lvl5pPr marL="685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6"/>
            </a:lvl1pPr>
            <a:lvl2pPr marL="0" indent="0">
              <a:buNone/>
              <a:defRPr sz="2000"/>
            </a:lvl2pPr>
            <a:lvl3pPr marL="231598" indent="0">
              <a:buNone/>
              <a:tabLst/>
              <a:defRPr sz="2000"/>
            </a:lvl3pPr>
            <a:lvl4pPr marL="460022" indent="0">
              <a:buNone/>
              <a:defRPr/>
            </a:lvl4pPr>
            <a:lvl5pPr marL="685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337564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25279"/>
          </a:xfrm>
        </p:spPr>
        <p:txBody>
          <a:bodyPr wrap="square">
            <a:spAutoFit/>
          </a:bodyPr>
          <a:lstStyle>
            <a:lvl1pPr marL="287117" indent="-287117">
              <a:spcBef>
                <a:spcPts val="1224"/>
              </a:spcBef>
              <a:buClr>
                <a:schemeClr val="tx1"/>
              </a:buClr>
              <a:buFont typeface="Arial" pitchFamily="34" charset="0"/>
              <a:buChar char="•"/>
              <a:defRPr sz="3196"/>
            </a:lvl1pPr>
            <a:lvl2pPr marL="530758" indent="-233016">
              <a:defRPr sz="2400"/>
            </a:lvl2pPr>
            <a:lvl3pPr marL="699047" indent="-168290">
              <a:tabLst/>
              <a:defRPr sz="2000"/>
            </a:lvl3pPr>
            <a:lvl4pPr marL="880281" indent="-181235">
              <a:defRPr/>
            </a:lvl4pPr>
            <a:lvl5pPr marL="1048569" indent="-16829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117" indent="-287117">
              <a:spcBef>
                <a:spcPts val="1224"/>
              </a:spcBef>
              <a:buClr>
                <a:schemeClr val="tx1"/>
              </a:buClr>
              <a:buFont typeface="Arial" pitchFamily="34" charset="0"/>
              <a:buChar char="•"/>
              <a:defRPr sz="3196"/>
            </a:lvl1pPr>
            <a:lvl2pPr marL="530758" indent="-233016">
              <a:defRPr sz="2400"/>
            </a:lvl2pPr>
            <a:lvl3pPr marL="699047" indent="-168290">
              <a:tabLst/>
              <a:defRPr sz="2000"/>
            </a:lvl3pPr>
            <a:lvl4pPr marL="880281" indent="-181235">
              <a:defRPr/>
            </a:lvl4pPr>
            <a:lvl5pPr marL="1048569" indent="-16829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586134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1898376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9"/>
            <a:ext cx="11889564" cy="640363"/>
          </a:xfrm>
        </p:spPr>
        <p:txBody>
          <a:bodyPr/>
          <a:lstStyle>
            <a:lvl1pPr marL="0" indent="0" algn="l" defTabSz="932026" rtl="0" eaLnBrk="1" latinLnBrk="0" hangingPunct="1">
              <a:lnSpc>
                <a:spcPct val="90000"/>
              </a:lnSpc>
              <a:spcBef>
                <a:spcPct val="0"/>
              </a:spcBef>
              <a:buNone/>
              <a:defRPr kumimoji="0" lang="en-US" sz="3264" b="0" i="0" u="none" strike="noStrike" kern="1200" cap="none" spc="-102" normalizeH="0" baseline="0" dirty="0" smtClean="0">
                <a:ln w="3175">
                  <a:noFill/>
                </a:ln>
                <a:solidFill>
                  <a:schemeClr val="tx2"/>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57523169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9"/>
            <a:ext cx="11889564" cy="640363"/>
          </a:xfrm>
        </p:spPr>
        <p:txBody>
          <a:bodyPr/>
          <a:lstStyle>
            <a:lvl1pPr marL="0" indent="0" algn="l" defTabSz="932026" rtl="0" eaLnBrk="1" latinLnBrk="0" hangingPunct="1">
              <a:lnSpc>
                <a:spcPct val="90000"/>
              </a:lnSpc>
              <a:spcBef>
                <a:spcPct val="0"/>
              </a:spcBef>
              <a:buNone/>
              <a:defRPr kumimoji="0" lang="en-US" sz="3264" b="0" i="0" u="none" strike="noStrike" kern="1200" cap="none" spc="-102" normalizeH="0" baseline="0" dirty="0" smtClean="0">
                <a:ln w="3175">
                  <a:noFill/>
                </a:ln>
                <a:solidFill>
                  <a:schemeClr val="tx2"/>
                </a:solidFill>
                <a:effectLst/>
                <a:uLnTx/>
                <a:uFillTx/>
                <a:latin typeface="+mj-lt"/>
                <a:ea typeface="+mn-ea"/>
                <a:cs typeface="Segoe UI" pitchFamily="34" charset="0"/>
              </a:defRPr>
            </a:lvl1pPr>
          </a:lstStyle>
          <a:p>
            <a:pPr lvl="0"/>
            <a:r>
              <a:rPr lang="en-US" dirty="0"/>
              <a:t>Click to edit Master text styles</a:t>
            </a:r>
          </a:p>
        </p:txBody>
      </p:sp>
      <p:sp>
        <p:nvSpPr>
          <p:cNvPr id="4" name="Text Placeholder 3"/>
          <p:cNvSpPr>
            <a:spLocks noGrp="1"/>
          </p:cNvSpPr>
          <p:nvPr>
            <p:ph type="body" sz="quarter" idx="11"/>
          </p:nvPr>
        </p:nvSpPr>
        <p:spPr>
          <a:xfrm>
            <a:off x="275289" y="1808541"/>
            <a:ext cx="8460579" cy="1905395"/>
          </a:xfrm>
        </p:spPr>
        <p:txBody>
          <a:bodyPr/>
          <a:lstStyle>
            <a:lvl1pPr marL="0" indent="0">
              <a:buNone/>
              <a:defRPr/>
            </a:lvl1pPr>
            <a:lvl2pPr marL="0" indent="0">
              <a:buNone/>
              <a:defRPr>
                <a:solidFill>
                  <a:schemeClr val="accent1"/>
                </a:solidFill>
              </a:defRPr>
            </a:lvl2pPr>
            <a:lvl3pPr marL="0" indent="0">
              <a:buNone/>
              <a:defRPr/>
            </a:lvl3pPr>
            <a:lvl4pPr marL="0" indent="0">
              <a:buNone/>
              <a:defRPr/>
            </a:lvl4pPr>
            <a:lvl5pPr marL="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23199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040226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1" y="1435950"/>
            <a:ext cx="4529587" cy="1205390"/>
          </a:xfrm>
        </p:spPr>
        <p:txBody>
          <a:bodyPr/>
          <a:lstStyle>
            <a:lvl1pPr marL="0" indent="0" algn="l" defTabSz="932026" rtl="0" eaLnBrk="1" latinLnBrk="0" hangingPunct="1">
              <a:lnSpc>
                <a:spcPct val="90000"/>
              </a:lnSpc>
              <a:spcBef>
                <a:spcPct val="0"/>
              </a:spcBef>
              <a:buNone/>
              <a:defRPr kumimoji="0" lang="en-US" sz="3672" b="0" i="0"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
        <p:nvSpPr>
          <p:cNvPr id="4" name="Text Placeholder 3"/>
          <p:cNvSpPr>
            <a:spLocks noGrp="1"/>
          </p:cNvSpPr>
          <p:nvPr>
            <p:ph type="body" sz="quarter" idx="11"/>
          </p:nvPr>
        </p:nvSpPr>
        <p:spPr>
          <a:xfrm>
            <a:off x="274639" y="2923562"/>
            <a:ext cx="4529588" cy="1550684"/>
          </a:xfrm>
        </p:spPr>
        <p:txBody>
          <a:bodyPr/>
          <a:lstStyle>
            <a:lvl1pPr marL="0" indent="0">
              <a:buNone/>
              <a:defRPr sz="2856"/>
            </a:lvl1pPr>
            <a:lvl2pPr marL="0" indent="0">
              <a:buNone/>
              <a:defRPr sz="1632"/>
            </a:lvl2pPr>
            <a:lvl3pPr marL="0" indent="0">
              <a:buNone/>
              <a:defRPr sz="1428"/>
            </a:lvl3pPr>
            <a:lvl4pPr marL="0" indent="0">
              <a:buNone/>
              <a:defRPr sz="1224"/>
            </a:lvl4pPr>
            <a:lvl5pPr marL="0" indent="0">
              <a:buNone/>
              <a:defRPr sz="1224"/>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052677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026"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2730477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7"/>
            <a:ext cx="10056812" cy="1181862"/>
          </a:xfrm>
          <a:noFill/>
        </p:spPr>
        <p:txBody>
          <a:bodyPr tIns="91440" bIns="91440" anchor="t" anchorCtr="0">
            <a:spAutoFit/>
          </a:bodyPr>
          <a:lstStyle>
            <a:lvl1pPr>
              <a:defRPr sz="7192"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2" y="3954463"/>
            <a:ext cx="10058401" cy="794064"/>
          </a:xfrm>
          <a:noFill/>
        </p:spPr>
        <p:txBody>
          <a:bodyPr lIns="182880" tIns="146304" rIns="182880" bIns="146304">
            <a:spAutoFit/>
          </a:bodyPr>
          <a:lstStyle>
            <a:lvl1pPr marL="0" indent="0">
              <a:spcBef>
                <a:spcPts val="0"/>
              </a:spcBef>
              <a:buNone/>
              <a:defRPr sz="359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722688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7"/>
            <a:ext cx="10056812" cy="1181862"/>
          </a:xfrm>
          <a:noFill/>
        </p:spPr>
        <p:txBody>
          <a:bodyPr tIns="91440" bIns="91440" anchor="t" anchorCtr="0">
            <a:spAutoFit/>
          </a:bodyPr>
          <a:lstStyle>
            <a:lvl1pPr>
              <a:defRPr lang="en-US" sz="7192"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151496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181862"/>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961271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181862"/>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886060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181862"/>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860422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181862"/>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3222588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42514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673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9005865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01529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17643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2" tIns="46612" rIns="46612" bIns="46612" numCol="1" spcCol="0" rtlCol="0" fromWordArt="0" anchor="ctr" anchorCtr="0" forceAA="0" compatLnSpc="1">
            <a:prstTxWarp prst="textNoShape">
              <a:avLst/>
            </a:prstTxWarp>
            <a:noAutofit/>
          </a:bodyPr>
          <a:lstStyle/>
          <a:p>
            <a:pPr algn="ctr" defTabSz="931756"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2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1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9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1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046137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2892"/>
            <a:ext cx="11856403" cy="403187"/>
          </a:xfrm>
          <a:prstGeom prst="rect">
            <a:avLst/>
          </a:prstGeom>
          <a:noFill/>
          <a:ln w="12700">
            <a:noFill/>
            <a:miter lim="800000"/>
            <a:headEnd type="none" w="sm" len="sm"/>
            <a:tailEnd type="none" w="sm" len="sm"/>
          </a:ln>
          <a:effectLst/>
        </p:spPr>
        <p:txBody>
          <a:bodyPr vert="horz" wrap="square" lIns="182776" tIns="146220" rIns="182776" bIns="146220" numCol="1" anchor="t" anchorCtr="0" compatLnSpc="1">
            <a:prstTxWarp prst="textNoShape">
              <a:avLst/>
            </a:prstTxWarp>
            <a:spAutoFit/>
          </a:bodyPr>
          <a:lstStyle/>
          <a:p>
            <a:pPr defTabSz="931574"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4"/>
            <a:ext cx="3288506" cy="704445"/>
          </a:xfrm>
          <a:prstGeom prst="rect">
            <a:avLst/>
          </a:prstGeom>
        </p:spPr>
      </p:pic>
    </p:spTree>
    <p:extLst>
      <p:ext uri="{BB962C8B-B14F-4D97-AF65-F5344CB8AC3E}">
        <p14:creationId xmlns:p14="http://schemas.microsoft.com/office/powerpoint/2010/main" val="241724676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2" y="1212852"/>
            <a:ext cx="11887200" cy="2443746"/>
          </a:xfrm>
          <a:prstGeom prst="rect">
            <a:avLst/>
          </a:prstGeom>
        </p:spPr>
        <p:txBody>
          <a:bodyPr/>
          <a:lstStyle>
            <a:lvl1pPr marL="290289" indent="-290289">
              <a:buClr>
                <a:schemeClr val="tx1"/>
              </a:buClr>
              <a:buSzPct val="90000"/>
              <a:buFont typeface="Arial" pitchFamily="34" charset="0"/>
              <a:buChar char="•"/>
              <a:defRPr sz="359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062" indent="-280773">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351" indent="-29028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775" indent="-22842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198" indent="-22842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2783240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1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3" name="Rectangle 42"/>
          <p:cNvSpPr/>
          <p:nvPr/>
        </p:nvSpPr>
        <p:spPr bwMode="auto">
          <a:xfrm>
            <a:off x="174949" y="4679763"/>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93221" bIns="46610" numCol="1" spcCol="0" rtlCol="0" fromWordArt="0" anchor="ctr" anchorCtr="0" forceAA="0" compatLnSpc="1">
            <a:prstTxWarp prst="textNoShape">
              <a:avLst/>
            </a:prstTxWarp>
            <a:noAutofit/>
          </a:bodyPr>
          <a:lstStyle/>
          <a:p>
            <a:pPr algn="ctr" defTabSz="950481" fontAlgn="base">
              <a:spcBef>
                <a:spcPct val="0"/>
              </a:spcBef>
              <a:spcAft>
                <a:spcPct val="0"/>
              </a:spcAft>
            </a:pPr>
            <a:endParaRPr lang="en-US" sz="2448"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28964833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Slide Photo_Option">
    <p:spTree>
      <p:nvGrpSpPr>
        <p:cNvPr id="1" name=""/>
        <p:cNvGrpSpPr/>
        <p:nvPr/>
      </p:nvGrpSpPr>
      <p:grpSpPr>
        <a:xfrm>
          <a:off x="0" y="0"/>
          <a:ext cx="0" cy="0"/>
          <a:chOff x="0" y="0"/>
          <a:chExt cx="0" cy="0"/>
        </a:xfrm>
      </p:grpSpPr>
      <p:sp>
        <p:nvSpPr>
          <p:cNvPr id="3" name="Rectangle 2"/>
          <p:cNvSpPr/>
          <p:nvPr userDrawn="1"/>
        </p:nvSpPr>
        <p:spPr bwMode="auto">
          <a:xfrm>
            <a:off x="2" y="0"/>
            <a:ext cx="3176581"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0" rIns="93221" bIns="46610" numCol="1" spcCol="0" rtlCol="0" fromWordArt="0" anchor="ctr" anchorCtr="0" forceAA="0" compatLnSpc="1">
            <a:prstTxWarp prst="textNoShape">
              <a:avLst/>
            </a:prstTxWarp>
            <a:noAutofit/>
          </a:bodyPr>
          <a:lstStyle/>
          <a:p>
            <a:pPr algn="ctr" defTabSz="950481"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25396" y="6149340"/>
            <a:ext cx="1706819" cy="376026"/>
          </a:xfrm>
          <a:prstGeom prst="rect">
            <a:avLst/>
          </a:prstGeom>
        </p:spPr>
      </p:pic>
      <p:sp>
        <p:nvSpPr>
          <p:cNvPr id="8" name="Title 1"/>
          <p:cNvSpPr>
            <a:spLocks noGrp="1"/>
          </p:cNvSpPr>
          <p:nvPr>
            <p:ph type="title" hasCustomPrompt="1"/>
          </p:nvPr>
        </p:nvSpPr>
        <p:spPr bwMode="auto">
          <a:xfrm>
            <a:off x="274706" y="2125664"/>
            <a:ext cx="6400736" cy="1828800"/>
          </a:xfrm>
          <a:noFill/>
        </p:spPr>
        <p:txBody>
          <a:bodyPr lIns="146304" tIns="91440" rIns="146304" bIns="91440" anchor="t" anchorCtr="0"/>
          <a:lstStyle>
            <a:lvl1pPr>
              <a:defRPr sz="5396"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7"/>
            <a:ext cx="6402388" cy="1732583"/>
          </a:xfrm>
        </p:spPr>
        <p:txBody>
          <a:bodyPr tIns="109728" bIns="109728">
            <a:noAutofit/>
          </a:bodyPr>
          <a:lstStyle>
            <a:lvl1pPr marL="0" indent="0">
              <a:spcBef>
                <a:spcPts val="0"/>
              </a:spcBef>
              <a:buNone/>
              <a:defRPr sz="319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32448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2" y="1212851"/>
            <a:ext cx="11887200" cy="189500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25" indent="0">
              <a:buNone/>
              <a:defRPr/>
            </a:lvl3pPr>
            <a:lvl4pPr marL="456849" indent="0">
              <a:buNone/>
              <a:defRPr/>
            </a:lvl4pPr>
            <a:lvl5pPr marL="6852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22852" y="6696351"/>
            <a:ext cx="3590782" cy="16414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6"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007211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2" y="1212854"/>
            <a:ext cx="11887200" cy="1898593"/>
          </a:xfrm>
        </p:spPr>
        <p:txBody>
          <a:bodyPr/>
          <a:lstStyle>
            <a:lvl1pPr marL="0" indent="0">
              <a:buNone/>
              <a:defRPr>
                <a:solidFill>
                  <a:schemeClr val="accent1"/>
                </a:solidFill>
              </a:defRPr>
            </a:lvl1pPr>
            <a:lvl2pPr marL="174762" indent="-174762">
              <a:buFont typeface="Arial" panose="020B0604020202020204" pitchFamily="34" charset="0"/>
              <a:buChar char="•"/>
              <a:defRPr sz="2000"/>
            </a:lvl2pPr>
            <a:lvl3pPr marL="174762" indent="-174762">
              <a:buFont typeface="Arial" panose="020B0604020202020204" pitchFamily="34" charset="0"/>
              <a:buChar char="•"/>
              <a:defRPr/>
            </a:lvl3pPr>
            <a:lvl4pPr marL="174762" indent="-174762">
              <a:buFont typeface="Arial" panose="020B0604020202020204" pitchFamily="34" charset="0"/>
              <a:buChar char="•"/>
              <a:defRPr/>
            </a:lvl4pPr>
            <a:lvl5pPr marL="174762" indent="-174762">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4422852" y="6696351"/>
            <a:ext cx="3590782" cy="16414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6"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6193082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9391412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91710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7" y="2963868"/>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67382377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Quote">
    <p:spTree>
      <p:nvGrpSpPr>
        <p:cNvPr id="1" name=""/>
        <p:cNvGrpSpPr/>
        <p:nvPr/>
      </p:nvGrpSpPr>
      <p:grpSpPr>
        <a:xfrm>
          <a:off x="0" y="0"/>
          <a:ext cx="0" cy="0"/>
          <a:chOff x="0" y="0"/>
          <a:chExt cx="0" cy="0"/>
        </a:xfrm>
      </p:grpSpPr>
      <p:sp>
        <p:nvSpPr>
          <p:cNvPr id="2" name="Title 1"/>
          <p:cNvSpPr>
            <a:spLocks noGrp="1"/>
          </p:cNvSpPr>
          <p:nvPr>
            <p:ph type="title"/>
          </p:nvPr>
        </p:nvSpPr>
        <p:spPr>
          <a:xfrm>
            <a:off x="572047" y="349171"/>
            <a:ext cx="7047323" cy="1229660"/>
          </a:xfrm>
        </p:spPr>
        <p:txBody>
          <a:bodyPr/>
          <a:lstStyle>
            <a:lvl1pPr>
              <a:defRPr>
                <a:solidFill>
                  <a:schemeClr val="tx1"/>
                </a:solidFill>
              </a:defRPr>
            </a:lvl1pPr>
          </a:lstStyle>
          <a:p>
            <a:r>
              <a:rPr lang="en-US" dirty="0"/>
              <a:t>Click to edit Master title</a:t>
            </a:r>
          </a:p>
        </p:txBody>
      </p:sp>
      <p:sp>
        <p:nvSpPr>
          <p:cNvPr id="3" name="Content Placeholder 2"/>
          <p:cNvSpPr>
            <a:spLocks noGrp="1"/>
          </p:cNvSpPr>
          <p:nvPr>
            <p:ph idx="1" hasCustomPrompt="1"/>
          </p:nvPr>
        </p:nvSpPr>
        <p:spPr>
          <a:xfrm>
            <a:off x="572047" y="1076275"/>
            <a:ext cx="7047323" cy="5691756"/>
          </a:xfrm>
        </p:spPr>
        <p:txBody>
          <a:bodyPr>
            <a:noAutofit/>
          </a:bodyPr>
          <a:lstStyle>
            <a:lvl1pPr marL="0" indent="0">
              <a:spcAft>
                <a:spcPts val="600"/>
              </a:spcAft>
              <a:buFontTx/>
              <a:buNone/>
              <a:defRPr sz="2800" i="1">
                <a:solidFill>
                  <a:schemeClr val="tx2"/>
                </a:solidFill>
                <a:latin typeface="+mj-lt"/>
              </a:defRPr>
            </a:lvl1pPr>
            <a:lvl2pPr marL="91387" indent="0">
              <a:lnSpc>
                <a:spcPct val="100000"/>
              </a:lnSpc>
              <a:spcBef>
                <a:spcPts val="0"/>
              </a:spcBef>
              <a:buFontTx/>
              <a:buNone/>
              <a:defRPr sz="2000">
                <a:latin typeface="+mn-lt"/>
              </a:defRPr>
            </a:lvl2pPr>
            <a:lvl3pPr marL="932060" indent="0">
              <a:buFontTx/>
              <a:buNone/>
              <a:defRPr/>
            </a:lvl3pPr>
            <a:lvl4pPr marL="1398089" indent="0">
              <a:buFontTx/>
              <a:buNone/>
              <a:defRPr/>
            </a:lvl4pPr>
          </a:lstStyle>
          <a:p>
            <a:pPr lvl="0"/>
            <a:r>
              <a:rPr lang="en-US" dirty="0"/>
              <a:t>Second level</a:t>
            </a:r>
          </a:p>
          <a:p>
            <a:pPr lvl="1"/>
            <a:r>
              <a:rPr lang="en-US" dirty="0"/>
              <a:t>Third level</a:t>
            </a:r>
          </a:p>
        </p:txBody>
      </p:sp>
      <p:sp>
        <p:nvSpPr>
          <p:cNvPr id="6" name="Slide Number Placeholder 5"/>
          <p:cNvSpPr>
            <a:spLocks noGrp="1"/>
          </p:cNvSpPr>
          <p:nvPr>
            <p:ph type="sldNum" sz="quarter" idx="12"/>
          </p:nvPr>
        </p:nvSpPr>
        <p:spPr>
          <a:xfrm>
            <a:off x="9075835" y="6380761"/>
            <a:ext cx="2798207" cy="372394"/>
          </a:xfrm>
          <a:prstGeom prst="rect">
            <a:avLst/>
          </a:prstGeom>
        </p:spPr>
        <p:txBody>
          <a:bodyPr/>
          <a:lstStyle/>
          <a:p>
            <a:pPr defTabSz="932205">
              <a:defRPr/>
            </a:pPr>
            <a:fld id="{0A164282-434E-41D4-9582-783D542A7B68}" type="slidenum">
              <a:rPr lang="en-US" sz="1800" smtClean="0">
                <a:solidFill>
                  <a:srgbClr val="505050"/>
                </a:solidFill>
              </a:rPr>
              <a:pPr defTabSz="932205">
                <a:defRPr/>
              </a:pPr>
              <a:t>‹#›</a:t>
            </a:fld>
            <a:endParaRPr lang="en-US" sz="1800" dirty="0">
              <a:solidFill>
                <a:srgbClr val="505050"/>
              </a:solidFill>
            </a:endParaRPr>
          </a:p>
        </p:txBody>
      </p:sp>
      <p:sp>
        <p:nvSpPr>
          <p:cNvPr id="4" name="Rectangle 3"/>
          <p:cNvSpPr/>
          <p:nvPr userDrawn="1"/>
        </p:nvSpPr>
        <p:spPr>
          <a:xfrm>
            <a:off x="7827267" y="0"/>
            <a:ext cx="4609211"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Content Placeholder 2"/>
          <p:cNvSpPr>
            <a:spLocks noGrp="1"/>
          </p:cNvSpPr>
          <p:nvPr>
            <p:ph idx="13" hasCustomPrompt="1"/>
          </p:nvPr>
        </p:nvSpPr>
        <p:spPr>
          <a:xfrm>
            <a:off x="8156451" y="1194819"/>
            <a:ext cx="4072129" cy="5558339"/>
          </a:xfrm>
        </p:spPr>
        <p:txBody>
          <a:bodyPr>
            <a:noAutofit/>
          </a:bodyPr>
          <a:lstStyle>
            <a:lvl1pPr marL="0" indent="0">
              <a:buFontTx/>
              <a:buNone/>
              <a:defRPr sz="2800" i="1">
                <a:solidFill>
                  <a:schemeClr val="bg1"/>
                </a:solidFill>
                <a:latin typeface="+mj-lt"/>
              </a:defRPr>
            </a:lvl1pPr>
            <a:lvl2pPr marL="91387" marR="0" indent="0" algn="l" defTabSz="932060" rtl="0" eaLnBrk="1" fontAlgn="auto" latinLnBrk="0" hangingPunct="1">
              <a:lnSpc>
                <a:spcPct val="100000"/>
              </a:lnSpc>
              <a:spcBef>
                <a:spcPts val="0"/>
              </a:spcBef>
              <a:spcAft>
                <a:spcPts val="0"/>
              </a:spcAft>
              <a:buClrTx/>
              <a:buSzTx/>
              <a:buFontTx/>
              <a:buNone/>
              <a:tabLst/>
              <a:defRPr sz="1800" b="0">
                <a:solidFill>
                  <a:schemeClr val="bg1"/>
                </a:solidFill>
                <a:latin typeface="+mn-lt"/>
              </a:defRPr>
            </a:lvl2pPr>
            <a:lvl3pPr marL="932060" indent="0">
              <a:buFontTx/>
              <a:buNone/>
              <a:defRPr/>
            </a:lvl3pPr>
            <a:lvl4pPr marL="1398089" indent="0">
              <a:buFontTx/>
              <a:buNone/>
              <a:defRPr/>
            </a:lvl4pPr>
          </a:lstStyle>
          <a:p>
            <a:pPr lvl="0"/>
            <a:r>
              <a:rPr lang="en-US" dirty="0"/>
              <a:t>Second level</a:t>
            </a:r>
          </a:p>
          <a:p>
            <a:pPr lvl="1"/>
            <a:r>
              <a:rPr lang="en-US" dirty="0"/>
              <a:t>THIRD LEVEL</a:t>
            </a:r>
          </a:p>
          <a:p>
            <a:pPr lvl="1"/>
            <a:endParaRPr lang="en-US" dirty="0"/>
          </a:p>
          <a:p>
            <a:pPr marL="91387" marR="0" lvl="1" indent="0" algn="l" defTabSz="932060" rtl="0" eaLnBrk="1" fontAlgn="auto" latinLnBrk="0" hangingPunct="1">
              <a:lnSpc>
                <a:spcPct val="100000"/>
              </a:lnSpc>
              <a:spcBef>
                <a:spcPts val="0"/>
              </a:spcBef>
              <a:spcAft>
                <a:spcPts val="0"/>
              </a:spcAft>
              <a:buClrTx/>
              <a:buSzTx/>
              <a:buFontTx/>
              <a:buNone/>
              <a:tabLst/>
              <a:defRPr/>
            </a:pPr>
            <a:r>
              <a:rPr lang="en-US" dirty="0"/>
              <a:t>	</a:t>
            </a:r>
          </a:p>
          <a:p>
            <a:pPr lvl="1"/>
            <a:endParaRPr lang="en-US" dirty="0"/>
          </a:p>
        </p:txBody>
      </p:sp>
    </p:spTree>
    <p:extLst>
      <p:ext uri="{BB962C8B-B14F-4D97-AF65-F5344CB8AC3E}">
        <p14:creationId xmlns:p14="http://schemas.microsoft.com/office/powerpoint/2010/main" val="35958926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Content+subhead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72043" y="1578683"/>
            <a:ext cx="11301996" cy="4713942"/>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3" hasCustomPrompt="1"/>
          </p:nvPr>
        </p:nvSpPr>
        <p:spPr>
          <a:xfrm>
            <a:off x="571625" y="1182253"/>
            <a:ext cx="11302942" cy="446305"/>
          </a:xfrm>
        </p:spPr>
        <p:txBody>
          <a:bodyPr>
            <a:normAutofit/>
          </a:bodyPr>
          <a:lstStyle>
            <a:lvl1pPr marL="0" indent="0">
              <a:buFontTx/>
              <a:buNone/>
              <a:defRPr sz="2040" cap="all" baseline="0">
                <a:solidFill>
                  <a:schemeClr val="accent4"/>
                </a:solidFill>
              </a:defRPr>
            </a:lvl1pPr>
            <a:lvl5pPr>
              <a:defRPr/>
            </a:lvl5pPr>
          </a:lstStyle>
          <a:p>
            <a:pPr lvl="0"/>
            <a:r>
              <a:rPr lang="en-US" dirty="0"/>
              <a:t>Secondary refining headline</a:t>
            </a:r>
          </a:p>
        </p:txBody>
      </p:sp>
    </p:spTree>
    <p:extLst>
      <p:ext uri="{BB962C8B-B14F-4D97-AF65-F5344CB8AC3E}">
        <p14:creationId xmlns:p14="http://schemas.microsoft.com/office/powerpoint/2010/main" val="175560680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358288"/>
            <a:ext cx="11301996" cy="940467"/>
          </a:xfrm>
        </p:spPr>
        <p:txBody>
          <a:bodyPr>
            <a:normAutofit/>
          </a:bodyPr>
          <a:lstStyle>
            <a:lvl1pPr>
              <a:defRPr sz="4797">
                <a:solidFill>
                  <a:schemeClr val="tx1"/>
                </a:solidFill>
              </a:defRPr>
            </a:lvl1pPr>
          </a:lstStyle>
          <a:p>
            <a:r>
              <a:rPr lang="en-US" dirty="0"/>
              <a:t>Click to edit Master title style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459100"/>
            <a:ext cx="12436475" cy="535425"/>
          </a:xfrm>
          <a:prstGeom prst="rect">
            <a:avLst/>
          </a:prstGeom>
        </p:spPr>
      </p:pic>
      <p:pic>
        <p:nvPicPr>
          <p:cNvPr id="6" name="Picture 5"/>
          <p:cNvPicPr>
            <a:picLocks noChangeAspect="1"/>
          </p:cNvPicPr>
          <p:nvPr userDrawn="1"/>
        </p:nvPicPr>
        <p:blipFill>
          <a:blip r:embed="rId3" cstate="email">
            <a:biLevel thresh="25000"/>
            <a:extLst>
              <a:ext uri="{28A0092B-C50C-407E-A947-70E740481C1C}">
                <a14:useLocalDpi xmlns:a14="http://schemas.microsoft.com/office/drawing/2010/main"/>
              </a:ext>
            </a:extLst>
          </a:blip>
          <a:stretch>
            <a:fillRect/>
          </a:stretch>
        </p:blipFill>
        <p:spPr>
          <a:xfrm>
            <a:off x="171514" y="6621677"/>
            <a:ext cx="936609" cy="206372"/>
          </a:xfrm>
          <a:prstGeom prst="rect">
            <a:avLst/>
          </a:prstGeom>
        </p:spPr>
      </p:pic>
    </p:spTree>
    <p:extLst>
      <p:ext uri="{BB962C8B-B14F-4D97-AF65-F5344CB8AC3E}">
        <p14:creationId xmlns:p14="http://schemas.microsoft.com/office/powerpoint/2010/main" val="359867842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42" y="5783263"/>
            <a:ext cx="11887200" cy="914400"/>
          </a:xfrm>
        </p:spPr>
        <p:txBody>
          <a:bodyPr lIns="182880" tIns="146304" rIns="182880" bIns="146304" anchor="b">
            <a:noAutofit/>
          </a:bodyPr>
          <a:lstStyle>
            <a:lvl1pPr>
              <a:defRPr sz="2000" baseline="0">
                <a:latin typeface="+mn-lt"/>
              </a:defRPr>
            </a:lvl1pPr>
          </a:lstStyle>
          <a:p>
            <a:pPr lvl="0"/>
            <a:r>
              <a:rPr lang="en-US" dirty="0"/>
              <a:t>Click to edit Master text styles</a:t>
            </a:r>
          </a:p>
        </p:txBody>
      </p:sp>
      <p:sp>
        <p:nvSpPr>
          <p:cNvPr id="2" name="Title 1"/>
          <p:cNvSpPr>
            <a:spLocks noGrp="1"/>
          </p:cNvSpPr>
          <p:nvPr>
            <p:ph type="title"/>
          </p:nvPr>
        </p:nvSpPr>
        <p:spPr>
          <a:xfrm>
            <a:off x="274638" y="2125667"/>
            <a:ext cx="11887199" cy="912813"/>
          </a:xfrm>
        </p:spPr>
        <p:txBody>
          <a:bodyPr/>
          <a:lstStyle>
            <a:lvl1pPr>
              <a:defRPr sz="5396"/>
            </a:lvl1pPr>
          </a:lstStyle>
          <a:p>
            <a:r>
              <a:rPr lang="en-US" dirty="0"/>
              <a:t>Click to edit Master title style</a:t>
            </a:r>
          </a:p>
        </p:txBody>
      </p:sp>
    </p:spTree>
    <p:extLst>
      <p:ext uri="{BB962C8B-B14F-4D97-AF65-F5344CB8AC3E}">
        <p14:creationId xmlns:p14="http://schemas.microsoft.com/office/powerpoint/2010/main" val="320850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368084"/>
          </a:xfrm>
        </p:spPr>
        <p:txBody>
          <a:bodyPr wrap="square">
            <a:spAutoFit/>
          </a:bodyPr>
          <a:lstStyle>
            <a:lvl1pPr marL="287172" indent="-287172">
              <a:spcBef>
                <a:spcPts val="1224"/>
              </a:spcBef>
              <a:buClr>
                <a:schemeClr val="tx2"/>
              </a:buClr>
              <a:buFont typeface="Arial" pitchFamily="34" charset="0"/>
              <a:buChar char="•"/>
              <a:defRPr sz="3197">
                <a:gradFill>
                  <a:gsLst>
                    <a:gs pos="1250">
                      <a:schemeClr val="tx2"/>
                    </a:gs>
                    <a:gs pos="99000">
                      <a:schemeClr val="tx2"/>
                    </a:gs>
                  </a:gsLst>
                  <a:lin ang="5400000" scaled="0"/>
                </a:gradFill>
              </a:defRPr>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368084"/>
          </a:xfrm>
        </p:spPr>
        <p:txBody>
          <a:bodyPr wrap="square">
            <a:spAutoFit/>
          </a:bodyPr>
          <a:lstStyle>
            <a:lvl1pPr marL="287172" indent="-287172">
              <a:spcBef>
                <a:spcPts val="1224"/>
              </a:spcBef>
              <a:buClr>
                <a:schemeClr val="tx2"/>
              </a:buClr>
              <a:buFont typeface="Arial" pitchFamily="34" charset="0"/>
              <a:buChar char="•"/>
              <a:defRPr sz="3197">
                <a:gradFill>
                  <a:gsLst>
                    <a:gs pos="1250">
                      <a:schemeClr val="tx2"/>
                    </a:gs>
                    <a:gs pos="99000">
                      <a:schemeClr val="tx2"/>
                    </a:gs>
                  </a:gsLst>
                  <a:lin ang="5400000" scaled="0"/>
                </a:gradFill>
              </a:defRPr>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459100"/>
            <a:ext cx="12436475" cy="535425"/>
          </a:xfrm>
          <a:prstGeom prst="rect">
            <a:avLst/>
          </a:prstGeom>
        </p:spPr>
      </p:pic>
      <p:pic>
        <p:nvPicPr>
          <p:cNvPr id="7" name="Picture 6"/>
          <p:cNvPicPr>
            <a:picLocks noChangeAspect="1"/>
          </p:cNvPicPr>
          <p:nvPr userDrawn="1"/>
        </p:nvPicPr>
        <p:blipFill>
          <a:blip r:embed="rId3" cstate="email">
            <a:biLevel thresh="25000"/>
            <a:extLst>
              <a:ext uri="{28A0092B-C50C-407E-A947-70E740481C1C}">
                <a14:useLocalDpi xmlns:a14="http://schemas.microsoft.com/office/drawing/2010/main"/>
              </a:ext>
            </a:extLst>
          </a:blip>
          <a:stretch>
            <a:fillRect/>
          </a:stretch>
        </p:blipFill>
        <p:spPr>
          <a:xfrm>
            <a:off x="171514" y="6621677"/>
            <a:ext cx="936609" cy="206372"/>
          </a:xfrm>
          <a:prstGeom prst="rect">
            <a:avLst/>
          </a:prstGeom>
        </p:spPr>
      </p:pic>
    </p:spTree>
    <p:extLst>
      <p:ext uri="{BB962C8B-B14F-4D97-AF65-F5344CB8AC3E}">
        <p14:creationId xmlns:p14="http://schemas.microsoft.com/office/powerpoint/2010/main" val="145814760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ctrTitle" hasCustomPrompt="1"/>
          </p:nvPr>
        </p:nvSpPr>
        <p:spPr>
          <a:xfrm>
            <a:off x="618333" y="2288585"/>
            <a:ext cx="11255709" cy="2435131"/>
          </a:xfrm>
        </p:spPr>
        <p:txBody>
          <a:bodyPr anchor="ctr">
            <a:noAutofit/>
          </a:bodyPr>
          <a:lstStyle>
            <a:lvl1pPr algn="l">
              <a:lnSpc>
                <a:spcPct val="100000"/>
              </a:lnSpc>
              <a:defRPr sz="16920">
                <a:solidFill>
                  <a:schemeClr val="tx1"/>
                </a:solidFill>
              </a:defRPr>
            </a:lvl1pPr>
          </a:lstStyle>
          <a:p>
            <a:r>
              <a:rPr lang="en-US" dirty="0"/>
              <a:t>subject</a:t>
            </a:r>
          </a:p>
        </p:txBody>
      </p:sp>
    </p:spTree>
    <p:extLst>
      <p:ext uri="{BB962C8B-B14F-4D97-AF65-F5344CB8AC3E}">
        <p14:creationId xmlns:p14="http://schemas.microsoft.com/office/powerpoint/2010/main" val="41516945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121928"/>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459100"/>
            <a:ext cx="12436475" cy="535425"/>
          </a:xfrm>
          <a:prstGeom prst="rect">
            <a:avLst/>
          </a:prstGeom>
        </p:spPr>
      </p:pic>
      <p:pic>
        <p:nvPicPr>
          <p:cNvPr id="7" name="Picture 6"/>
          <p:cNvPicPr>
            <a:picLocks noChangeAspect="1"/>
          </p:cNvPicPr>
          <p:nvPr userDrawn="1"/>
        </p:nvPicPr>
        <p:blipFill>
          <a:blip r:embed="rId3" cstate="email">
            <a:biLevel thresh="25000"/>
            <a:extLst>
              <a:ext uri="{28A0092B-C50C-407E-A947-70E740481C1C}">
                <a14:useLocalDpi xmlns:a14="http://schemas.microsoft.com/office/drawing/2010/main"/>
              </a:ext>
            </a:extLst>
          </a:blip>
          <a:stretch>
            <a:fillRect/>
          </a:stretch>
        </p:blipFill>
        <p:spPr>
          <a:xfrm>
            <a:off x="171514" y="6621677"/>
            <a:ext cx="936609" cy="206372"/>
          </a:xfrm>
          <a:prstGeom prst="rect">
            <a:avLst/>
          </a:prstGeom>
        </p:spPr>
      </p:pic>
    </p:spTree>
    <p:extLst>
      <p:ext uri="{BB962C8B-B14F-4D97-AF65-F5344CB8AC3E}">
        <p14:creationId xmlns:p14="http://schemas.microsoft.com/office/powerpoint/2010/main" val="132144358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5783263"/>
            <a:ext cx="12436475" cy="1211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2" name="Text Box 3"/>
          <p:cNvSpPr txBox="1">
            <a:spLocks noChangeArrowheads="1"/>
          </p:cNvSpPr>
          <p:nvPr userDrawn="1"/>
        </p:nvSpPr>
        <p:spPr bwMode="blackWhite">
          <a:xfrm>
            <a:off x="274642" y="6292889"/>
            <a:ext cx="11856403" cy="403263"/>
          </a:xfrm>
          <a:prstGeom prst="rect">
            <a:avLst/>
          </a:prstGeom>
          <a:noFill/>
          <a:ln w="12700">
            <a:noFill/>
            <a:miter lim="800000"/>
            <a:headEnd type="none" w="sm" len="sm"/>
            <a:tailEnd type="none" w="sm" len="sm"/>
          </a:ln>
          <a:effectLst/>
        </p:spPr>
        <p:txBody>
          <a:bodyPr vert="horz" wrap="square" lIns="182776" tIns="146220" rIns="182776" bIns="146220" numCol="1" anchor="t" anchorCtr="0" compatLnSpc="1">
            <a:prstTxWarp prst="textNoShape">
              <a:avLst/>
            </a:prstTxWarp>
            <a:spAutoFit/>
          </a:bodyPr>
          <a:lstStyle/>
          <a:p>
            <a:pPr marL="0" marR="0" lvl="0" indent="0" algn="l" defTabSz="931645" rtl="0" eaLnBrk="0" fontAlgn="auto" latinLnBrk="0" hangingPunct="0">
              <a:lnSpc>
                <a:spcPct val="100000"/>
              </a:lnSpc>
              <a:spcBef>
                <a:spcPts val="0"/>
              </a:spcBef>
              <a:spcAft>
                <a:spcPts val="0"/>
              </a:spcAft>
              <a:buClrTx/>
              <a:buSzTx/>
              <a:buFontTx/>
              <a:buNone/>
              <a:tabLst/>
              <a:defRPr/>
            </a:pPr>
            <a:r>
              <a:rPr kumimoji="0" lang="en-US" sz="7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1" y="3145045"/>
            <a:ext cx="3288506" cy="704445"/>
          </a:xfrm>
          <a:prstGeom prst="rect">
            <a:avLst/>
          </a:prstGeom>
        </p:spPr>
      </p:pic>
    </p:spTree>
    <p:extLst>
      <p:ext uri="{BB962C8B-B14F-4D97-AF65-F5344CB8AC3E}">
        <p14:creationId xmlns:p14="http://schemas.microsoft.com/office/powerpoint/2010/main" val="323972167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35675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84716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_gray">
    <p:spTree>
      <p:nvGrpSpPr>
        <p:cNvPr id="1" name=""/>
        <p:cNvGrpSpPr/>
        <p:nvPr/>
      </p:nvGrpSpPr>
      <p:grpSpPr>
        <a:xfrm>
          <a:off x="0" y="0"/>
          <a:ext cx="0" cy="0"/>
          <a:chOff x="0" y="0"/>
          <a:chExt cx="0" cy="0"/>
        </a:xfrm>
      </p:grpSpPr>
      <p:sp>
        <p:nvSpPr>
          <p:cNvPr id="2" name="Title 1"/>
          <p:cNvSpPr>
            <a:spLocks noGrp="1"/>
          </p:cNvSpPr>
          <p:nvPr>
            <p:ph type="title"/>
          </p:nvPr>
        </p:nvSpPr>
        <p:spPr>
          <a:xfrm>
            <a:off x="274638" y="373063"/>
            <a:ext cx="11887200" cy="1350962"/>
          </a:xfrm>
        </p:spPr>
        <p:txBody>
          <a:bodyPr/>
          <a:lstStyle/>
          <a:p>
            <a:r>
              <a:rPr lang="en-US" dirty="0"/>
              <a:t>Click to edit Master title style</a:t>
            </a:r>
          </a:p>
        </p:txBody>
      </p:sp>
      <p:sp>
        <p:nvSpPr>
          <p:cNvPr id="4" name="Date Placeholder 3"/>
          <p:cNvSpPr>
            <a:spLocks noGrp="1"/>
          </p:cNvSpPr>
          <p:nvPr>
            <p:ph type="dt" sz="half" idx="10"/>
          </p:nvPr>
        </p:nvSpPr>
        <p:spPr>
          <a:xfrm>
            <a:off x="274638" y="6483350"/>
            <a:ext cx="2797175" cy="371475"/>
          </a:xfrm>
        </p:spPr>
        <p:txBody>
          <a:bodyPr/>
          <a:lstStyle/>
          <a:p>
            <a:fld id="{98DE02BA-56F8-450C-830E-2388E79777B6}" type="datetimeFigureOut">
              <a:rPr lang="en-US" smtClean="0"/>
              <a:t>11/15/2017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64663" y="6483350"/>
            <a:ext cx="2797175" cy="371475"/>
          </a:xfrm>
        </p:spPr>
        <p:txBody>
          <a:bodyPr/>
          <a:lstStyle/>
          <a:p>
            <a:fld id="{A74A6A86-2AAF-4694-9CCA-05FE93E7F524}" type="slidenum">
              <a:rPr lang="en-US" smtClean="0"/>
              <a:t>‹#›</a:t>
            </a:fld>
            <a:endParaRPr lang="en-US"/>
          </a:p>
        </p:txBody>
      </p:sp>
    </p:spTree>
    <p:extLst>
      <p:ext uri="{BB962C8B-B14F-4D97-AF65-F5344CB8AC3E}">
        <p14:creationId xmlns:p14="http://schemas.microsoft.com/office/powerpoint/2010/main" val="326866102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8" y="373063"/>
            <a:ext cx="11887200" cy="1350962"/>
          </a:xfrm>
        </p:spPr>
        <p:txBody>
          <a:bodyPr/>
          <a:lstStyle/>
          <a:p>
            <a:r>
              <a:rPr lang="en-US" dirty="0"/>
              <a:t>Click to edit Master title style</a:t>
            </a:r>
          </a:p>
        </p:txBody>
      </p:sp>
      <p:sp>
        <p:nvSpPr>
          <p:cNvPr id="3" name="Content Placeholder 2"/>
          <p:cNvSpPr>
            <a:spLocks noGrp="1"/>
          </p:cNvSpPr>
          <p:nvPr>
            <p:ph idx="1"/>
          </p:nvPr>
        </p:nvSpPr>
        <p:spPr>
          <a:xfrm>
            <a:off x="274638" y="1862138"/>
            <a:ext cx="11887200"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74638" y="6483350"/>
            <a:ext cx="2797175" cy="371475"/>
          </a:xfrm>
        </p:spPr>
        <p:txBody>
          <a:bodyPr/>
          <a:lstStyle/>
          <a:p>
            <a:fld id="{98DE02BA-56F8-450C-830E-2388E79777B6}" type="datetimeFigureOut">
              <a:rPr lang="en-US" smtClean="0"/>
              <a:t>11/15/2017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64663" y="6483350"/>
            <a:ext cx="2797175" cy="371475"/>
          </a:xfrm>
        </p:spPr>
        <p:txBody>
          <a:bodyPr/>
          <a:lstStyle/>
          <a:p>
            <a:fld id="{A74A6A86-2AAF-4694-9CCA-05FE93E7F524}" type="slidenum">
              <a:rPr lang="en-US" smtClean="0"/>
              <a:t>‹#›</a:t>
            </a:fld>
            <a:endParaRPr lang="en-US"/>
          </a:p>
        </p:txBody>
      </p:sp>
    </p:spTree>
    <p:extLst>
      <p:ext uri="{BB962C8B-B14F-4D97-AF65-F5344CB8AC3E}">
        <p14:creationId xmlns:p14="http://schemas.microsoft.com/office/powerpoint/2010/main" val="11164134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and Content_gray">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373063"/>
            <a:ext cx="11887200" cy="1350962"/>
          </a:xfrm>
        </p:spPr>
        <p:txBody>
          <a:bodyPr/>
          <a:lstStyle/>
          <a:p>
            <a:r>
              <a:rPr lang="en-US" dirty="0"/>
              <a:t>Click to edit Master title style</a:t>
            </a:r>
          </a:p>
        </p:txBody>
      </p:sp>
      <p:sp>
        <p:nvSpPr>
          <p:cNvPr id="4" name="Date Placeholder 3"/>
          <p:cNvSpPr>
            <a:spLocks noGrp="1"/>
          </p:cNvSpPr>
          <p:nvPr>
            <p:ph type="dt" sz="half" idx="10"/>
          </p:nvPr>
        </p:nvSpPr>
        <p:spPr>
          <a:xfrm>
            <a:off x="274638" y="6483350"/>
            <a:ext cx="2797175" cy="371475"/>
          </a:xfrm>
        </p:spPr>
        <p:txBody>
          <a:bodyPr/>
          <a:lstStyle/>
          <a:p>
            <a:fld id="{98DE02BA-56F8-450C-830E-2388E79777B6}" type="datetimeFigureOut">
              <a:rPr lang="en-US" smtClean="0"/>
              <a:t>11/15/2017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64663" y="6483350"/>
            <a:ext cx="2797175" cy="371475"/>
          </a:xfrm>
        </p:spPr>
        <p:txBody>
          <a:bodyPr/>
          <a:lstStyle/>
          <a:p>
            <a:fld id="{A74A6A86-2AAF-4694-9CCA-05FE93E7F524}" type="slidenum">
              <a:rPr lang="en-US" smtClean="0"/>
              <a:t>‹#›</a:t>
            </a:fld>
            <a:endParaRPr lang="en-US"/>
          </a:p>
        </p:txBody>
      </p:sp>
    </p:spTree>
    <p:extLst>
      <p:ext uri="{BB962C8B-B14F-4D97-AF65-F5344CB8AC3E}">
        <p14:creationId xmlns:p14="http://schemas.microsoft.com/office/powerpoint/2010/main" val="406914979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373063"/>
            <a:ext cx="11887200" cy="1350962"/>
          </a:xfrm>
        </p:spPr>
        <p:txBody>
          <a:bodyPr/>
          <a:lstStyle/>
          <a:p>
            <a:r>
              <a:rPr lang="en-US" dirty="0"/>
              <a:t>Click to edit Master title style</a:t>
            </a:r>
          </a:p>
        </p:txBody>
      </p:sp>
      <p:sp>
        <p:nvSpPr>
          <p:cNvPr id="3" name="Content Placeholder 2"/>
          <p:cNvSpPr>
            <a:spLocks noGrp="1"/>
          </p:cNvSpPr>
          <p:nvPr>
            <p:ph idx="1"/>
          </p:nvPr>
        </p:nvSpPr>
        <p:spPr>
          <a:xfrm>
            <a:off x="274638" y="1862138"/>
            <a:ext cx="11887200"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74638" y="6483350"/>
            <a:ext cx="2797175" cy="371475"/>
          </a:xfrm>
        </p:spPr>
        <p:txBody>
          <a:bodyPr/>
          <a:lstStyle/>
          <a:p>
            <a:fld id="{98DE02BA-56F8-450C-830E-2388E79777B6}" type="datetimeFigureOut">
              <a:rPr lang="en-US" smtClean="0"/>
              <a:t>11/15/2017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64663" y="6483350"/>
            <a:ext cx="2797175" cy="371475"/>
          </a:xfrm>
        </p:spPr>
        <p:txBody>
          <a:bodyPr/>
          <a:lstStyle/>
          <a:p>
            <a:fld id="{A74A6A86-2AAF-4694-9CCA-05FE93E7F524}" type="slidenum">
              <a:rPr lang="en-US" smtClean="0"/>
              <a:t>‹#›</a:t>
            </a:fld>
            <a:endParaRPr lang="en-US"/>
          </a:p>
        </p:txBody>
      </p:sp>
    </p:spTree>
    <p:extLst>
      <p:ext uri="{BB962C8B-B14F-4D97-AF65-F5344CB8AC3E}">
        <p14:creationId xmlns:p14="http://schemas.microsoft.com/office/powerpoint/2010/main" val="19565070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2"/>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3553902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626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53129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394662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243016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6">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6563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theme" Target="../theme/theme10.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204.xml"/><Relationship Id="rId2" Type="http://schemas.openxmlformats.org/officeDocument/2006/relationships/slideLayout" Target="../slideLayouts/slideLayout203.xml"/><Relationship Id="rId1" Type="http://schemas.openxmlformats.org/officeDocument/2006/relationships/slideLayout" Target="../slideLayouts/slideLayout202.xml"/><Relationship Id="rId5" Type="http://schemas.openxmlformats.org/officeDocument/2006/relationships/theme" Target="../theme/theme11.xml"/><Relationship Id="rId4" Type="http://schemas.openxmlformats.org/officeDocument/2006/relationships/slideLayout" Target="../slideLayouts/slideLayout20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1.pn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image" Target="../media/image8.png"/><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41" Type="http://schemas.openxmlformats.org/officeDocument/2006/relationships/slideLayout" Target="../slideLayouts/slideLayout88.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45" Type="http://schemas.openxmlformats.org/officeDocument/2006/relationships/image" Target="../media/image1.png"/><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4" Type="http://schemas.openxmlformats.org/officeDocument/2006/relationships/image" Target="../media/image7.png"/><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theme" Target="../theme/theme5.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theme" Target="../theme/theme6.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image" Target="../media/image1.png"/><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theme" Target="../theme/theme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image" Target="../media/image1.png"/><Relationship Id="rId2" Type="http://schemas.openxmlformats.org/officeDocument/2006/relationships/slideLayout" Target="../slideLayouts/slideLayout138.xml"/><Relationship Id="rId16" Type="http://schemas.openxmlformats.org/officeDocument/2006/relationships/theme" Target="../theme/theme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theme" Target="../theme/theme9.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3745963313"/>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983" r:id="rId7"/>
    <p:sldLayoutId id="2147483668" r:id="rId8"/>
    <p:sldLayoutId id="2147483669" r:id="rId9"/>
    <p:sldLayoutId id="2147483670" r:id="rId10"/>
    <p:sldLayoutId id="2147483671" r:id="rId11"/>
    <p:sldLayoutId id="2147483672" r:id="rId12"/>
    <p:sldLayoutId id="2147483673" r:id="rId13"/>
    <p:sldLayoutId id="2147483675" r:id="rId14"/>
    <p:sldLayoutId id="2147483676" r:id="rId15"/>
    <p:sldLayoutId id="2147483677" r:id="rId16"/>
    <p:sldLayoutId id="2147483678" r:id="rId17"/>
    <p:sldLayoutId id="2147483982" r:id="rId18"/>
    <p:sldLayoutId id="2147483679" r:id="rId19"/>
    <p:sldLayoutId id="2147483680" r:id="rId20"/>
    <p:sldLayoutId id="2147483681" r:id="rId21"/>
    <p:sldLayoutId id="2147483980" r:id="rId2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4"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4" userDrawn="1">
          <p15:clr>
            <a:srgbClr val="C35EA4"/>
          </p15:clr>
        </p15:guide>
        <p15:guide id="26" orient="horz" pos="4104"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71" y="-1"/>
            <a:ext cx="952402" cy="5766966"/>
            <a:chOff x="12618967" y="0"/>
            <a:chExt cx="952402" cy="5766966"/>
          </a:xfrm>
        </p:grpSpPr>
        <p:grpSp>
          <p:nvGrpSpPr>
            <p:cNvPr id="18" name="Group 17"/>
            <p:cNvGrpSpPr/>
            <p:nvPr userDrawn="1"/>
          </p:nvGrpSpPr>
          <p:grpSpPr>
            <a:xfrm>
              <a:off x="12618967" y="0"/>
              <a:ext cx="952402" cy="5766966"/>
              <a:chOff x="12618967" y="0"/>
              <a:chExt cx="952402"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11"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11"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11"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11"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11"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11"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11"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11"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11"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11"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11"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11"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11"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11"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11"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11"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11"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11"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6"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11"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11"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83939195"/>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 id="2147484160" r:id="rId17"/>
    <p:sldLayoutId id="2147484161" r:id="rId18"/>
    <p:sldLayoutId id="2147484162" r:id="rId19"/>
    <p:sldLayoutId id="2147484163" r:id="rId20"/>
    <p:sldLayoutId id="2147484164" r:id="rId21"/>
    <p:sldLayoutId id="2147484166" r:id="rId22"/>
    <p:sldLayoutId id="2147484167" r:id="rId23"/>
    <p:sldLayoutId id="2147484168" r:id="rId24"/>
    <p:sldLayoutId id="2147484169" r:id="rId25"/>
    <p:sldLayoutId id="2147484170" r:id="rId26"/>
    <p:sldLayoutId id="2147484171" r:id="rId27"/>
  </p:sldLayoutIdLst>
  <p:transition>
    <p:fade/>
  </p:transition>
  <p:txStyles>
    <p:titleStyle>
      <a:lvl1pPr algn="l" defTabSz="932681"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3475"/>
            <a:ext cx="10726460" cy="1351411"/>
          </a:xfrm>
          <a:prstGeom prst="rect">
            <a:avLst/>
          </a:prstGeom>
          <a:solidFill>
            <a:srgbClr val="0072C6"/>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3048"/>
            <a:ext cx="10726460" cy="443634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82890"/>
            <a:ext cx="2798207" cy="373472"/>
          </a:xfrm>
          <a:prstGeom prst="rect">
            <a:avLst/>
          </a:prstGeom>
        </p:spPr>
        <p:txBody>
          <a:bodyPr vert="horz" lIns="91440" tIns="45720" rIns="91440" bIns="45720" rtlCol="0" anchor="ctr"/>
          <a:lstStyle>
            <a:lvl1pPr algn="l">
              <a:defRPr sz="1632">
                <a:solidFill>
                  <a:schemeClr val="tx1">
                    <a:tint val="75000"/>
                  </a:schemeClr>
                </a:solidFill>
              </a:defRPr>
            </a:lvl1pPr>
          </a:lstStyle>
          <a:p>
            <a:fld id="{81FA1B60-3003-4429-9810-ECE7FD5CAC32}" type="datetimeFigureOut">
              <a:rPr lang="en-US" smtClean="0"/>
              <a:t>11/15/2017</a:t>
            </a:fld>
            <a:endParaRPr lang="en-US" dirty="0"/>
          </a:p>
        </p:txBody>
      </p:sp>
      <p:sp>
        <p:nvSpPr>
          <p:cNvPr id="5" name="Footer Placeholder 4"/>
          <p:cNvSpPr>
            <a:spLocks noGrp="1"/>
          </p:cNvSpPr>
          <p:nvPr>
            <p:ph type="ftr" sz="quarter" idx="3"/>
          </p:nvPr>
        </p:nvSpPr>
        <p:spPr>
          <a:xfrm>
            <a:off x="4119583" y="6482890"/>
            <a:ext cx="4197310" cy="373472"/>
          </a:xfrm>
          <a:prstGeom prst="rect">
            <a:avLst/>
          </a:prstGeom>
        </p:spPr>
        <p:txBody>
          <a:bodyPr vert="horz" lIns="91440" tIns="45720" rIns="91440" bIns="45720" rtlCol="0" anchor="ctr"/>
          <a:lstStyle>
            <a:lvl1pPr algn="ctr">
              <a:defRPr sz="1632">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83260" y="6482890"/>
            <a:ext cx="2798207" cy="373472"/>
          </a:xfrm>
          <a:prstGeom prst="rect">
            <a:avLst/>
          </a:prstGeom>
        </p:spPr>
        <p:txBody>
          <a:bodyPr vert="horz" lIns="91440" tIns="45720" rIns="91440" bIns="45720" rtlCol="0" anchor="ctr"/>
          <a:lstStyle>
            <a:lvl1pPr algn="r">
              <a:defRPr sz="1632">
                <a:solidFill>
                  <a:schemeClr val="tx1">
                    <a:tint val="75000"/>
                  </a:schemeClr>
                </a:solidFill>
              </a:defRPr>
            </a:lvl1pPr>
          </a:lstStyle>
          <a:p>
            <a:fld id="{E847A86E-151E-4E1D-B29E-A1F9A91C6E7E}" type="slidenum">
              <a:rPr lang="en-US" smtClean="0"/>
              <a:t>‹#›</a:t>
            </a:fld>
            <a:endParaRPr lang="en-US" dirty="0"/>
          </a:p>
        </p:txBody>
      </p:sp>
    </p:spTree>
    <p:extLst>
      <p:ext uri="{BB962C8B-B14F-4D97-AF65-F5344CB8AC3E}">
        <p14:creationId xmlns:p14="http://schemas.microsoft.com/office/powerpoint/2010/main" val="1903074380"/>
      </p:ext>
    </p:extLst>
  </p:cSld>
  <p:clrMap bg1="lt1" tx1="dk1" bg2="lt2" tx2="dk2" accent1="accent1" accent2="accent2" accent3="accent3" accent4="accent4" accent5="accent5" accent6="accent6" hlink="hlink" folHlink="folHlink"/>
  <p:sldLayoutIdLst>
    <p:sldLayoutId id="2147484173" r:id="rId1"/>
    <p:sldLayoutId id="2147484174" r:id="rId2"/>
    <p:sldLayoutId id="2147484175" r:id="rId3"/>
    <p:sldLayoutId id="2147484176" r:id="rId4"/>
  </p:sldLayoutIdLst>
  <p:txStyles>
    <p:titleStyle>
      <a:lvl1pPr algn="l" defTabSz="1243493" rtl="0" eaLnBrk="1" latinLnBrk="0" hangingPunct="1">
        <a:lnSpc>
          <a:spcPct val="90000"/>
        </a:lnSpc>
        <a:spcBef>
          <a:spcPct val="0"/>
        </a:spcBef>
        <a:buNone/>
        <a:defRPr lang="en-US" sz="5440" kern="1200" dirty="0">
          <a:solidFill>
            <a:srgbClr val="FFFFFF"/>
          </a:solidFill>
          <a:latin typeface="Segoe UI Light"/>
          <a:ea typeface="+mj-ea"/>
          <a:cs typeface="Segoe UI Light"/>
        </a:defRPr>
      </a:lvl1pPr>
    </p:titleStyle>
    <p:bodyStyle>
      <a:lvl1pPr marL="310873" indent="-310873" algn="l" defTabSz="1243493" rtl="0" eaLnBrk="1" latinLnBrk="0" hangingPunct="1">
        <a:lnSpc>
          <a:spcPct val="90000"/>
        </a:lnSpc>
        <a:spcBef>
          <a:spcPts val="1360"/>
        </a:spcBef>
        <a:buFont typeface="Arial" panose="020B0604020202020204" pitchFamily="34" charset="0"/>
        <a:buChar char="•"/>
        <a:defRPr sz="3808" kern="1200">
          <a:solidFill>
            <a:schemeClr val="bg1"/>
          </a:solidFill>
          <a:latin typeface="Segoe UI Light" panose="020B0502040204020203" pitchFamily="34" charset="0"/>
          <a:ea typeface="+mn-ea"/>
          <a:cs typeface="Segoe UI Light" panose="020B0502040204020203" pitchFamily="34" charset="0"/>
        </a:defRPr>
      </a:lvl1pPr>
      <a:lvl2pPr marL="932619" indent="-310873" algn="l" defTabSz="1243493" rtl="0" eaLnBrk="1" latinLnBrk="0" hangingPunct="1">
        <a:lnSpc>
          <a:spcPct val="90000"/>
        </a:lnSpc>
        <a:spcBef>
          <a:spcPts val="680"/>
        </a:spcBef>
        <a:buFont typeface="Arial" panose="020B0604020202020204" pitchFamily="34" charset="0"/>
        <a:buChar char="•"/>
        <a:defRPr sz="3264" kern="1200">
          <a:solidFill>
            <a:schemeClr val="bg1"/>
          </a:solidFill>
          <a:latin typeface="Segoe UI Light" panose="020B0502040204020203" pitchFamily="34" charset="0"/>
          <a:ea typeface="+mn-ea"/>
          <a:cs typeface="Segoe UI Light" panose="020B0502040204020203" pitchFamily="34" charset="0"/>
        </a:defRPr>
      </a:lvl2pPr>
      <a:lvl3pPr marL="1554366" indent="-310873" algn="l" defTabSz="1243493" rtl="0" eaLnBrk="1" latinLnBrk="0" hangingPunct="1">
        <a:lnSpc>
          <a:spcPct val="90000"/>
        </a:lnSpc>
        <a:spcBef>
          <a:spcPts val="680"/>
        </a:spcBef>
        <a:buFont typeface="Arial" panose="020B0604020202020204" pitchFamily="34" charset="0"/>
        <a:buChar char="•"/>
        <a:defRPr sz="2720" kern="1200">
          <a:solidFill>
            <a:schemeClr val="bg1"/>
          </a:solidFill>
          <a:latin typeface="Segoe UI Light" panose="020B0502040204020203" pitchFamily="34" charset="0"/>
          <a:ea typeface="+mn-ea"/>
          <a:cs typeface="Segoe UI Light" panose="020B0502040204020203" pitchFamily="34" charset="0"/>
        </a:defRPr>
      </a:lvl3pPr>
      <a:lvl4pPr marL="2176112" indent="-310873" algn="l" defTabSz="1243493" rtl="0" eaLnBrk="1" latinLnBrk="0" hangingPunct="1">
        <a:lnSpc>
          <a:spcPct val="90000"/>
        </a:lnSpc>
        <a:spcBef>
          <a:spcPts val="680"/>
        </a:spcBef>
        <a:buFont typeface="Arial" panose="020B0604020202020204" pitchFamily="34" charset="0"/>
        <a:buChar char="•"/>
        <a:defRPr sz="2448" kern="1200">
          <a:solidFill>
            <a:schemeClr val="bg1"/>
          </a:solidFill>
          <a:latin typeface="Segoe UI Light" panose="020B0502040204020203" pitchFamily="34" charset="0"/>
          <a:ea typeface="+mn-ea"/>
          <a:cs typeface="Segoe UI Light" panose="020B0502040204020203" pitchFamily="34" charset="0"/>
        </a:defRPr>
      </a:lvl4pPr>
      <a:lvl5pPr marL="2797858" indent="-310873" algn="l" defTabSz="1243493" rtl="0" eaLnBrk="1" latinLnBrk="0" hangingPunct="1">
        <a:lnSpc>
          <a:spcPct val="90000"/>
        </a:lnSpc>
        <a:spcBef>
          <a:spcPts val="680"/>
        </a:spcBef>
        <a:buFont typeface="Arial" panose="020B0604020202020204" pitchFamily="34" charset="0"/>
        <a:buChar char="•"/>
        <a:defRPr sz="2448" kern="1200">
          <a:solidFill>
            <a:schemeClr val="bg1"/>
          </a:solidFill>
          <a:latin typeface="Segoe UI Light" panose="020B0502040204020203" pitchFamily="34" charset="0"/>
          <a:ea typeface="+mn-ea"/>
          <a:cs typeface="Segoe UI Light" panose="020B0502040204020203" pitchFamily="34" charset="0"/>
        </a:defRPr>
      </a:lvl5pPr>
      <a:lvl6pPr marL="3419605" indent="-310873" algn="l" defTabSz="1243493" rtl="0" eaLnBrk="1" latinLnBrk="0" hangingPunct="1">
        <a:lnSpc>
          <a:spcPct val="90000"/>
        </a:lnSpc>
        <a:spcBef>
          <a:spcPts val="680"/>
        </a:spcBef>
        <a:buFont typeface="Arial" panose="020B0604020202020204" pitchFamily="34" charset="0"/>
        <a:buChar char="•"/>
        <a:defRPr sz="2448" kern="1200">
          <a:solidFill>
            <a:schemeClr val="tx1"/>
          </a:solidFill>
          <a:latin typeface="+mn-lt"/>
          <a:ea typeface="+mn-ea"/>
          <a:cs typeface="+mn-cs"/>
        </a:defRPr>
      </a:lvl6pPr>
      <a:lvl7pPr marL="4041351" indent="-310873" algn="l" defTabSz="1243493" rtl="0" eaLnBrk="1" latinLnBrk="0" hangingPunct="1">
        <a:lnSpc>
          <a:spcPct val="90000"/>
        </a:lnSpc>
        <a:spcBef>
          <a:spcPts val="680"/>
        </a:spcBef>
        <a:buFont typeface="Arial" panose="020B0604020202020204" pitchFamily="34" charset="0"/>
        <a:buChar char="•"/>
        <a:defRPr sz="2448" kern="1200">
          <a:solidFill>
            <a:schemeClr val="tx1"/>
          </a:solidFill>
          <a:latin typeface="+mn-lt"/>
          <a:ea typeface="+mn-ea"/>
          <a:cs typeface="+mn-cs"/>
        </a:defRPr>
      </a:lvl7pPr>
      <a:lvl8pPr marL="4663097" indent="-310873" algn="l" defTabSz="1243493" rtl="0" eaLnBrk="1" latinLnBrk="0" hangingPunct="1">
        <a:lnSpc>
          <a:spcPct val="90000"/>
        </a:lnSpc>
        <a:spcBef>
          <a:spcPts val="680"/>
        </a:spcBef>
        <a:buFont typeface="Arial" panose="020B0604020202020204" pitchFamily="34" charset="0"/>
        <a:buChar char="•"/>
        <a:defRPr sz="2448" kern="1200">
          <a:solidFill>
            <a:schemeClr val="tx1"/>
          </a:solidFill>
          <a:latin typeface="+mn-lt"/>
          <a:ea typeface="+mn-ea"/>
          <a:cs typeface="+mn-cs"/>
        </a:defRPr>
      </a:lvl8pPr>
      <a:lvl9pPr marL="5284843" indent="-310873" algn="l" defTabSz="1243493" rtl="0" eaLnBrk="1" latinLnBrk="0" hangingPunct="1">
        <a:lnSpc>
          <a:spcPct val="90000"/>
        </a:lnSpc>
        <a:spcBef>
          <a:spcPts val="680"/>
        </a:spcBef>
        <a:buFont typeface="Arial" panose="020B0604020202020204" pitchFamily="34" charset="0"/>
        <a:buChar char="•"/>
        <a:defRPr sz="2448"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30990553"/>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979" r:id="rId14"/>
    <p:sldLayoutId id="2147483881" r:id="rId15"/>
    <p:sldLayoutId id="2147483882" r:id="rId16"/>
    <p:sldLayoutId id="2147483883" r:id="rId17"/>
    <p:sldLayoutId id="2147483884" r:id="rId18"/>
    <p:sldLayoutId id="2147483885" r:id="rId19"/>
    <p:sldLayoutId id="2147483886" r:id="rId20"/>
    <p:sldLayoutId id="2147483887" r:id="rId21"/>
    <p:sldLayoutId id="2147483888" r:id="rId22"/>
    <p:sldLayoutId id="2147483889"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6" userDrawn="1">
          <p15:clr>
            <a:srgbClr val="5ACBF0"/>
          </p15:clr>
        </p15:guide>
        <p15:guide id="3" pos="764" userDrawn="1">
          <p15:clr>
            <a:srgbClr val="5ACBF0"/>
          </p15:clr>
        </p15:guide>
        <p15:guide id="4" pos="1352" userDrawn="1">
          <p15:clr>
            <a:srgbClr val="5ACBF0"/>
          </p15:clr>
        </p15:guide>
        <p15:guide id="5" pos="1939" userDrawn="1">
          <p15:clr>
            <a:srgbClr val="5ACBF0"/>
          </p15:clr>
        </p15:guide>
        <p15:guide id="6" pos="2527" userDrawn="1">
          <p15:clr>
            <a:srgbClr val="5ACBF0"/>
          </p15:clr>
        </p15:guide>
        <p15:guide id="7" pos="3114" userDrawn="1">
          <p15:clr>
            <a:srgbClr val="5ACBF0"/>
          </p15:clr>
        </p15:guide>
        <p15:guide id="8" pos="3702" userDrawn="1">
          <p15:clr>
            <a:srgbClr val="5ACBF0"/>
          </p15:clr>
        </p15:guide>
        <p15:guide id="9" pos="4289" userDrawn="1">
          <p15:clr>
            <a:srgbClr val="5ACBF0"/>
          </p15:clr>
        </p15:guide>
        <p15:guide id="10" pos="4877" userDrawn="1">
          <p15:clr>
            <a:srgbClr val="5ACBF0"/>
          </p15:clr>
        </p15:guide>
        <p15:guide id="11" pos="5464" userDrawn="1">
          <p15:clr>
            <a:srgbClr val="5ACBF0"/>
          </p15:clr>
        </p15:guide>
        <p15:guide id="12" pos="6052" userDrawn="1">
          <p15:clr>
            <a:srgbClr val="5ACBF0"/>
          </p15:clr>
        </p15:guide>
        <p15:guide id="13" pos="6640" userDrawn="1">
          <p15:clr>
            <a:srgbClr val="5ACBF0"/>
          </p15:clr>
        </p15:guide>
        <p15:guide id="14" pos="7227" userDrawn="1">
          <p15:clr>
            <a:srgbClr val="5ACBF0"/>
          </p15:clr>
        </p15:guide>
        <p15:guide id="15" pos="7815" userDrawn="1">
          <p15:clr>
            <a:srgbClr val="5ACBF0"/>
          </p15:clr>
        </p15:guide>
        <p15:guide id="16" pos="294" userDrawn="1">
          <p15:clr>
            <a:srgbClr val="C35EA4"/>
          </p15:clr>
        </p15:guide>
        <p15:guide id="17" pos="7697" userDrawn="1">
          <p15:clr>
            <a:srgbClr val="C35EA4"/>
          </p15:clr>
        </p15:guide>
        <p15:guide id="18" orient="horz" pos="778" userDrawn="1">
          <p15:clr>
            <a:srgbClr val="5ACBF0"/>
          </p15:clr>
        </p15:guide>
        <p15:guide id="19" orient="horz" pos="1366" userDrawn="1">
          <p15:clr>
            <a:srgbClr val="5ACBF0"/>
          </p15:clr>
        </p15:guide>
        <p15:guide id="20" orient="horz" pos="1953" userDrawn="1">
          <p15:clr>
            <a:srgbClr val="5ACBF0"/>
          </p15:clr>
        </p15:guide>
        <p15:guide id="21" orient="horz" pos="2541" userDrawn="1">
          <p15:clr>
            <a:srgbClr val="5ACBF0"/>
          </p15:clr>
        </p15:guide>
        <p15:guide id="22" orient="horz" pos="3128" userDrawn="1">
          <p15:clr>
            <a:srgbClr val="5ACBF0"/>
          </p15:clr>
        </p15:guide>
        <p15:guide id="23" orient="horz" pos="3716" userDrawn="1">
          <p15:clr>
            <a:srgbClr val="5ACBF0"/>
          </p15:clr>
        </p15:guide>
        <p15:guide id="24" orient="horz" pos="4303" userDrawn="1">
          <p15:clr>
            <a:srgbClr val="5ACBF0"/>
          </p15:clr>
        </p15:guide>
        <p15:guide id="25" orient="horz" pos="308" userDrawn="1">
          <p15:clr>
            <a:srgbClr val="C35EA4"/>
          </p15:clr>
        </p15:guide>
        <p15:guide id="26" orient="horz" pos="4186"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4060829310"/>
      </p:ext>
    </p:extLst>
  </p:cSld>
  <p:clrMap bg1="lt1" tx1="dk1" bg2="lt2" tx2="dk2" accent1="accent1" accent2="accent2" accent3="accent3" accent4="accent4" accent5="accent5" accent6="accent6" hlink="hlink" folHlink="folHlink"/>
  <p:sldLayoutIdLst>
    <p:sldLayoutId id="2147483915" r:id="rId1"/>
    <p:sldLayoutId id="2147483920" r:id="rId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userDrawn="1">
          <p15:clr>
            <a:srgbClr val="5ACBF0"/>
          </p15:clr>
        </p15:guide>
        <p15:guide id="2" pos="176" userDrawn="1">
          <p15:clr>
            <a:srgbClr val="5ACBF0"/>
          </p15:clr>
        </p15:guide>
        <p15:guide id="3" pos="764" userDrawn="1">
          <p15:clr>
            <a:srgbClr val="5ACBF0"/>
          </p15:clr>
        </p15:guide>
        <p15:guide id="4" pos="1352" userDrawn="1">
          <p15:clr>
            <a:srgbClr val="5ACBF0"/>
          </p15:clr>
        </p15:guide>
        <p15:guide id="5" pos="1939" userDrawn="1">
          <p15:clr>
            <a:srgbClr val="5ACBF0"/>
          </p15:clr>
        </p15:guide>
        <p15:guide id="6" pos="2527" userDrawn="1">
          <p15:clr>
            <a:srgbClr val="5ACBF0"/>
          </p15:clr>
        </p15:guide>
        <p15:guide id="7" pos="3114" userDrawn="1">
          <p15:clr>
            <a:srgbClr val="5ACBF0"/>
          </p15:clr>
        </p15:guide>
        <p15:guide id="8" pos="3702" userDrawn="1">
          <p15:clr>
            <a:srgbClr val="5ACBF0"/>
          </p15:clr>
        </p15:guide>
        <p15:guide id="9" pos="4289" userDrawn="1">
          <p15:clr>
            <a:srgbClr val="5ACBF0"/>
          </p15:clr>
        </p15:guide>
        <p15:guide id="10" pos="4877" userDrawn="1">
          <p15:clr>
            <a:srgbClr val="5ACBF0"/>
          </p15:clr>
        </p15:guide>
        <p15:guide id="11" pos="5464" userDrawn="1">
          <p15:clr>
            <a:srgbClr val="5ACBF0"/>
          </p15:clr>
        </p15:guide>
        <p15:guide id="12" pos="6052" userDrawn="1">
          <p15:clr>
            <a:srgbClr val="5ACBF0"/>
          </p15:clr>
        </p15:guide>
        <p15:guide id="13" pos="6640" userDrawn="1">
          <p15:clr>
            <a:srgbClr val="5ACBF0"/>
          </p15:clr>
        </p15:guide>
        <p15:guide id="14" pos="7227" userDrawn="1">
          <p15:clr>
            <a:srgbClr val="5ACBF0"/>
          </p15:clr>
        </p15:guide>
        <p15:guide id="15" pos="7815" userDrawn="1">
          <p15:clr>
            <a:srgbClr val="5ACBF0"/>
          </p15:clr>
        </p15:guide>
        <p15:guide id="16" pos="294" userDrawn="1">
          <p15:clr>
            <a:srgbClr val="C35EA4"/>
          </p15:clr>
        </p15:guide>
        <p15:guide id="17" pos="7697" userDrawn="1">
          <p15:clr>
            <a:srgbClr val="C35EA4"/>
          </p15:clr>
        </p15:guide>
        <p15:guide id="18" orient="horz" pos="778" userDrawn="1">
          <p15:clr>
            <a:srgbClr val="5ACBF0"/>
          </p15:clr>
        </p15:guide>
        <p15:guide id="19" orient="horz" pos="1366" userDrawn="1">
          <p15:clr>
            <a:srgbClr val="5ACBF0"/>
          </p15:clr>
        </p15:guide>
        <p15:guide id="20" orient="horz" pos="1953" userDrawn="1">
          <p15:clr>
            <a:srgbClr val="5ACBF0"/>
          </p15:clr>
        </p15:guide>
        <p15:guide id="21" orient="horz" pos="2541" userDrawn="1">
          <p15:clr>
            <a:srgbClr val="5ACBF0"/>
          </p15:clr>
        </p15:guide>
        <p15:guide id="22" orient="horz" pos="3128" userDrawn="1">
          <p15:clr>
            <a:srgbClr val="5ACBF0"/>
          </p15:clr>
        </p15:guide>
        <p15:guide id="23" orient="horz" pos="3716" userDrawn="1">
          <p15:clr>
            <a:srgbClr val="5ACBF0"/>
          </p15:clr>
        </p15:guide>
        <p15:guide id="24" orient="horz" pos="4303" userDrawn="1">
          <p15:clr>
            <a:srgbClr val="5ACBF0"/>
          </p15:clr>
        </p15:guide>
        <p15:guide id="25" orient="horz" pos="308" userDrawn="1">
          <p15:clr>
            <a:srgbClr val="C35EA4"/>
          </p15:clr>
        </p15:guide>
        <p15:guide id="26" orient="horz" pos="4186"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7" name="Picture 36"/>
          <p:cNvPicPr>
            <a:picLocks noChangeAspect="1"/>
          </p:cNvPicPr>
          <p:nvPr userDrawn="1"/>
        </p:nvPicPr>
        <p:blipFill>
          <a:blip r:embed="rId44">
            <a:extLst>
              <a:ext uri="{28A0092B-C50C-407E-A947-70E740481C1C}">
                <a14:useLocalDpi xmlns:a14="http://schemas.microsoft.com/office/drawing/2010/main"/>
              </a:ext>
            </a:extLst>
          </a:blip>
          <a:stretch>
            <a:fillRect/>
          </a:stretch>
        </p:blipFill>
        <p:spPr>
          <a:xfrm>
            <a:off x="0" y="6431530"/>
            <a:ext cx="12436475" cy="583829"/>
          </a:xfrm>
          <a:prstGeom prst="rect">
            <a:avLst/>
          </a:prstGeom>
        </p:spPr>
      </p:pic>
      <p:sp>
        <p:nvSpPr>
          <p:cNvPr id="2" name="Title Placeholder 1"/>
          <p:cNvSpPr>
            <a:spLocks noGrp="1"/>
          </p:cNvSpPr>
          <p:nvPr>
            <p:ph type="title"/>
          </p:nvPr>
        </p:nvSpPr>
        <p:spPr>
          <a:xfrm>
            <a:off x="274639" y="295278"/>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4" y="1212855"/>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rot="5400000">
            <a:off x="9446331" y="3170301"/>
            <a:ext cx="6995160" cy="894134"/>
          </a:xfrm>
          <a:prstGeom prst="rect">
            <a:avLst/>
          </a:prstGeom>
        </p:spPr>
      </p:pic>
      <p:pic>
        <p:nvPicPr>
          <p:cNvPr id="30" name="Picture 29"/>
          <p:cNvPicPr>
            <a:picLocks noChangeAspect="1"/>
          </p:cNvPicPr>
          <p:nvPr userDrawn="1"/>
        </p:nvPicPr>
        <p:blipFill>
          <a:blip r:embed="rId46" cstate="screen">
            <a:biLevel thresh="25000"/>
            <a:extLst>
              <a:ext uri="{28A0092B-C50C-407E-A947-70E740481C1C}">
                <a14:useLocalDpi xmlns:a14="http://schemas.microsoft.com/office/drawing/2010/main"/>
              </a:ext>
            </a:extLst>
          </a:blip>
          <a:stretch>
            <a:fillRect/>
          </a:stretch>
        </p:blipFill>
        <p:spPr>
          <a:xfrm>
            <a:off x="274639" y="6618202"/>
            <a:ext cx="955390" cy="210480"/>
          </a:xfrm>
          <a:prstGeom prst="rect">
            <a:avLst/>
          </a:prstGeom>
        </p:spPr>
      </p:pic>
    </p:spTree>
    <p:extLst>
      <p:ext uri="{BB962C8B-B14F-4D97-AF65-F5344CB8AC3E}">
        <p14:creationId xmlns:p14="http://schemas.microsoft.com/office/powerpoint/2010/main" val="3637599925"/>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7" r:id="rId21"/>
    <p:sldLayoutId id="2147484008" r:id="rId22"/>
    <p:sldLayoutId id="2147484009" r:id="rId23"/>
    <p:sldLayoutId id="2147484010" r:id="rId24"/>
    <p:sldLayoutId id="2147484011" r:id="rId25"/>
    <p:sldLayoutId id="2147484012" r:id="rId26"/>
    <p:sldLayoutId id="2147484013" r:id="rId27"/>
    <p:sldLayoutId id="2147484014" r:id="rId28"/>
    <p:sldLayoutId id="2147484016" r:id="rId29"/>
    <p:sldLayoutId id="2147484017" r:id="rId30"/>
    <p:sldLayoutId id="2147484018" r:id="rId31"/>
    <p:sldLayoutId id="2147484019" r:id="rId32"/>
    <p:sldLayoutId id="2147484020" r:id="rId33"/>
    <p:sldLayoutId id="2147484021" r:id="rId34"/>
    <p:sldLayoutId id="2147484022" r:id="rId35"/>
    <p:sldLayoutId id="2147484023" r:id="rId36"/>
    <p:sldLayoutId id="2147484024" r:id="rId37"/>
    <p:sldLayoutId id="2147484027" r:id="rId38"/>
    <p:sldLayoutId id="2147484028" r:id="rId39"/>
    <p:sldLayoutId id="2147484029" r:id="rId40"/>
    <p:sldLayoutId id="2147484030" r:id="rId41"/>
    <p:sldLayoutId id="2147484031" r:id="rId42"/>
  </p:sldLayoutIdLst>
  <p:transition>
    <p:fade/>
  </p:transition>
  <p:txStyles>
    <p:titleStyle>
      <a:lvl1pPr algn="l" defTabSz="932026"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36" marR="0" indent="-342636" algn="l" defTabSz="932026"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3751" marR="0" indent="-241113" algn="l" defTabSz="932026"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484" marR="0" indent="-228425" algn="l" defTabSz="932026"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7909" marR="0" indent="-228425" algn="l" defTabSz="932026"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334" marR="0" indent="-228425" algn="l" defTabSz="932026"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3071" indent="-233006" algn="l" defTabSz="9320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085" indent="-233006" algn="l" defTabSz="9320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097" indent="-233006" algn="l" defTabSz="9320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111" indent="-233006" algn="l" defTabSz="9320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026" rtl="0" eaLnBrk="1" latinLnBrk="0" hangingPunct="1">
        <a:defRPr sz="1800" kern="1200">
          <a:solidFill>
            <a:schemeClr val="tx1"/>
          </a:solidFill>
          <a:latin typeface="+mn-lt"/>
          <a:ea typeface="+mn-ea"/>
          <a:cs typeface="+mn-cs"/>
        </a:defRPr>
      </a:lvl1pPr>
      <a:lvl2pPr marL="466012" algn="l" defTabSz="932026" rtl="0" eaLnBrk="1" latinLnBrk="0" hangingPunct="1">
        <a:defRPr sz="1800" kern="1200">
          <a:solidFill>
            <a:schemeClr val="tx1"/>
          </a:solidFill>
          <a:latin typeface="+mn-lt"/>
          <a:ea typeface="+mn-ea"/>
          <a:cs typeface="+mn-cs"/>
        </a:defRPr>
      </a:lvl2pPr>
      <a:lvl3pPr marL="932026" algn="l" defTabSz="932026" rtl="0" eaLnBrk="1" latinLnBrk="0" hangingPunct="1">
        <a:defRPr sz="1800" kern="1200">
          <a:solidFill>
            <a:schemeClr val="tx1"/>
          </a:solidFill>
          <a:latin typeface="+mn-lt"/>
          <a:ea typeface="+mn-ea"/>
          <a:cs typeface="+mn-cs"/>
        </a:defRPr>
      </a:lvl3pPr>
      <a:lvl4pPr marL="1398038" algn="l" defTabSz="932026" rtl="0" eaLnBrk="1" latinLnBrk="0" hangingPunct="1">
        <a:defRPr sz="1800" kern="1200">
          <a:solidFill>
            <a:schemeClr val="tx1"/>
          </a:solidFill>
          <a:latin typeface="+mn-lt"/>
          <a:ea typeface="+mn-ea"/>
          <a:cs typeface="+mn-cs"/>
        </a:defRPr>
      </a:lvl4pPr>
      <a:lvl5pPr marL="1864052" algn="l" defTabSz="932026" rtl="0" eaLnBrk="1" latinLnBrk="0" hangingPunct="1">
        <a:defRPr sz="1800" kern="1200">
          <a:solidFill>
            <a:schemeClr val="tx1"/>
          </a:solidFill>
          <a:latin typeface="+mn-lt"/>
          <a:ea typeface="+mn-ea"/>
          <a:cs typeface="+mn-cs"/>
        </a:defRPr>
      </a:lvl5pPr>
      <a:lvl6pPr marL="2330065" algn="l" defTabSz="932026" rtl="0" eaLnBrk="1" latinLnBrk="0" hangingPunct="1">
        <a:defRPr sz="1800" kern="1200">
          <a:solidFill>
            <a:schemeClr val="tx1"/>
          </a:solidFill>
          <a:latin typeface="+mn-lt"/>
          <a:ea typeface="+mn-ea"/>
          <a:cs typeface="+mn-cs"/>
        </a:defRPr>
      </a:lvl6pPr>
      <a:lvl7pPr marL="2796078" algn="l" defTabSz="932026" rtl="0" eaLnBrk="1" latinLnBrk="0" hangingPunct="1">
        <a:defRPr sz="1800" kern="1200">
          <a:solidFill>
            <a:schemeClr val="tx1"/>
          </a:solidFill>
          <a:latin typeface="+mn-lt"/>
          <a:ea typeface="+mn-ea"/>
          <a:cs typeface="+mn-cs"/>
        </a:defRPr>
      </a:lvl7pPr>
      <a:lvl8pPr marL="3262089" algn="l" defTabSz="932026" rtl="0" eaLnBrk="1" latinLnBrk="0" hangingPunct="1">
        <a:defRPr sz="1800" kern="1200">
          <a:solidFill>
            <a:schemeClr val="tx1"/>
          </a:solidFill>
          <a:latin typeface="+mn-lt"/>
          <a:ea typeface="+mn-ea"/>
          <a:cs typeface="+mn-cs"/>
        </a:defRPr>
      </a:lvl8pPr>
      <a:lvl9pPr marL="3728105" algn="l" defTabSz="93202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83">
          <p15:clr>
            <a:srgbClr val="C35EA4"/>
          </p15:clr>
        </p15:guide>
        <p15:guide id="26" orient="horz" pos="4123">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11/15/2017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2256513157"/>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8" r:id="rId5"/>
    <p:sldLayoutId id="2147484039" r:id="rId6"/>
    <p:sldLayoutId id="2147484040" r:id="rId7"/>
    <p:sldLayoutId id="2147484041" r:id="rId8"/>
    <p:sldLayoutId id="2147484042" r:id="rId9"/>
    <p:sldLayoutId id="2147484043" r:id="rId10"/>
    <p:sldLayoutId id="2147484044" r:id="rId11"/>
    <p:sldLayoutId id="214748404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709674073"/>
      </p:ext>
    </p:extLst>
  </p:cSld>
  <p:clrMap bg1="lt1" tx1="dk1" bg2="lt2" tx2="dk2" accent1="accent1" accent2="accent2" accent3="accent3" accent4="accent4" accent5="accent5" accent6="accent6" hlink="hlink" folHlink="folHlink"/>
  <p:sldLayoutIdLst>
    <p:sldLayoutId id="2147484048"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0" r:id="rId12"/>
    <p:sldLayoutId id="2147484061" r:id="rId13"/>
    <p:sldLayoutId id="2147484062" r:id="rId14"/>
    <p:sldLayoutId id="2147484063" r:id="rId15"/>
    <p:sldLayoutId id="2147484064" r:id="rId16"/>
    <p:sldLayoutId id="2147484065"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rgbClr val="0078D7"/>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78D7"/>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78D7"/>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78D7"/>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0078D7"/>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8"/>
            <a:ext cx="11888787" cy="91757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74639" y="1212853"/>
            <a:ext cx="11887200" cy="20923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p:txBody>
      </p:sp>
      <p:sp>
        <p:nvSpPr>
          <p:cNvPr id="5" name="Slide Number Placeholder 4"/>
          <p:cNvSpPr>
            <a:spLocks noGrp="1"/>
          </p:cNvSpPr>
          <p:nvPr>
            <p:ph type="sldNum" sz="quarter" idx="4"/>
          </p:nvPr>
        </p:nvSpPr>
        <p:spPr>
          <a:xfrm>
            <a:off x="11595101" y="6565901"/>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1404" fontAlgn="base">
              <a:spcBef>
                <a:spcPct val="0"/>
              </a:spcBef>
              <a:spcAft>
                <a:spcPct val="0"/>
              </a:spcAft>
            </a:pPr>
            <a:fld id="{83758903-653A-7442-ACA2-36E6579F0BEB}" type="slidenum">
              <a:rPr lang="en-US" smtClean="0">
                <a:ea typeface="ＭＳ Ｐゴシック" charset="0"/>
              </a:rPr>
              <a:pPr defTabSz="931404"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2080961596"/>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 id="2147484076" r:id="rId9"/>
    <p:sldLayoutId id="2147484077" r:id="rId10"/>
    <p:sldLayoutId id="2147484079" r:id="rId11"/>
    <p:sldLayoutId id="2147484080" r:id="rId12"/>
    <p:sldLayoutId id="2147484081" r:id="rId13"/>
    <p:sldLayoutId id="2147484082" r:id="rId14"/>
    <p:sldLayoutId id="2147484083" r:id="rId15"/>
    <p:sldLayoutId id="2147484084" r:id="rId16"/>
    <p:sldLayoutId id="2147484085" r:id="rId17"/>
    <p:sldLayoutId id="2147484086" r:id="rId18"/>
  </p:sldLayoutIdLst>
  <p:transition>
    <p:fade/>
  </p:transition>
  <p:hf hdr="0" dt="0"/>
  <p:txStyles>
    <p:titleStyle>
      <a:lvl1pPr algn="l" defTabSz="931404" rtl="0" eaLnBrk="0" fontAlgn="base" hangingPunct="0">
        <a:lnSpc>
          <a:spcPct val="90000"/>
        </a:lnSpc>
        <a:spcBef>
          <a:spcPct val="0"/>
        </a:spcBef>
        <a:spcAft>
          <a:spcPct val="0"/>
        </a:spcAft>
        <a:defRPr lang="en-US" sz="5505" kern="1200" spc="-102" dirty="0">
          <a:ln w="3175">
            <a:noFill/>
          </a:ln>
          <a:solidFill>
            <a:schemeClr val="tx2"/>
          </a:solidFill>
          <a:latin typeface="+mj-lt"/>
          <a:ea typeface="ＭＳ Ｐゴシック" charset="0"/>
          <a:cs typeface="Segoe UI" pitchFamily="34" charset="0"/>
        </a:defRPr>
      </a:lvl1pPr>
      <a:lvl2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2pPr>
      <a:lvl3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3pPr>
      <a:lvl4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4pPr>
      <a:lvl5pPr algn="l" defTabSz="931404" rtl="0" eaLnBrk="0" fontAlgn="base" hangingPunct="0">
        <a:lnSpc>
          <a:spcPct val="90000"/>
        </a:lnSpc>
        <a:spcBef>
          <a:spcPct val="0"/>
        </a:spcBef>
        <a:spcAft>
          <a:spcPct val="0"/>
        </a:spcAft>
        <a:defRPr sz="5397">
          <a:solidFill>
            <a:schemeClr val="tx2"/>
          </a:solidFill>
          <a:latin typeface="Segoe UI Light" charset="0"/>
          <a:ea typeface="ＭＳ Ｐゴシック" charset="0"/>
          <a:cs typeface="Segoe UI" charset="0"/>
        </a:defRPr>
      </a:lvl5pPr>
      <a:lvl6pPr marL="456975"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6pPr>
      <a:lvl7pPr marL="913950"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7pPr>
      <a:lvl8pPr marL="1370925"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8pPr>
      <a:lvl9pPr marL="1827900" algn="l" defTabSz="931404" rtl="0" fontAlgn="base">
        <a:lnSpc>
          <a:spcPct val="90000"/>
        </a:lnSpc>
        <a:spcBef>
          <a:spcPct val="0"/>
        </a:spcBef>
        <a:spcAft>
          <a:spcPct val="0"/>
        </a:spcAft>
        <a:defRPr sz="5397">
          <a:solidFill>
            <a:schemeClr val="tx2"/>
          </a:solidFill>
          <a:latin typeface="Segoe UI Light" charset="0"/>
          <a:ea typeface="ＭＳ Ｐゴシック" charset="0"/>
          <a:cs typeface="Segoe UI" charset="0"/>
        </a:defRPr>
      </a:lvl9pPr>
    </p:titleStyle>
    <p:bodyStyle>
      <a:lvl1pPr marL="0" indent="0" algn="l" defTabSz="931404" rtl="0" eaLnBrk="0" fontAlgn="base" hangingPunct="0">
        <a:lnSpc>
          <a:spcPct val="90000"/>
        </a:lnSpc>
        <a:spcBef>
          <a:spcPct val="20000"/>
        </a:spcBef>
        <a:spcAft>
          <a:spcPct val="0"/>
        </a:spcAft>
        <a:buSzPct val="90000"/>
        <a:buFont typeface="Arial" charset="0"/>
        <a:buNone/>
        <a:defRPr sz="3998" kern="1200">
          <a:solidFill>
            <a:schemeClr val="tx2"/>
          </a:solidFill>
          <a:latin typeface="+mj-lt"/>
          <a:ea typeface="ＭＳ Ｐゴシック" charset="0"/>
          <a:cs typeface="ＭＳ Ｐゴシック" charset="0"/>
        </a:defRPr>
      </a:lvl1pPr>
      <a:lvl2pPr marL="0" indent="0" algn="l" defTabSz="931404" rtl="0" eaLnBrk="0" fontAlgn="base" hangingPunct="0">
        <a:lnSpc>
          <a:spcPct val="90000"/>
        </a:lnSpc>
        <a:spcBef>
          <a:spcPct val="20000"/>
        </a:spcBef>
        <a:spcAft>
          <a:spcPct val="0"/>
        </a:spcAft>
        <a:buSzPct val="90000"/>
        <a:buFont typeface="Arial" charset="0"/>
        <a:buNone/>
        <a:defRPr sz="2399" kern="1200">
          <a:solidFill>
            <a:schemeClr val="tx2"/>
          </a:solidFill>
          <a:latin typeface="+mn-lt"/>
          <a:ea typeface="ＭＳ Ｐゴシック" charset="0"/>
          <a:cs typeface="+mn-cs"/>
        </a:defRPr>
      </a:lvl2pPr>
      <a:lvl3pPr marL="799707" indent="-228488" algn="l" defTabSz="931404" rtl="0" eaLnBrk="0" fontAlgn="base" hangingPunct="0">
        <a:lnSpc>
          <a:spcPct val="90000"/>
        </a:lnSpc>
        <a:spcBef>
          <a:spcPct val="20000"/>
        </a:spcBef>
        <a:spcAft>
          <a:spcPct val="0"/>
        </a:spcAft>
        <a:buSzPct val="90000"/>
        <a:buFont typeface="Arial" charset="0"/>
        <a:buChar char="•"/>
        <a:defRPr sz="1999" kern="1200">
          <a:solidFill>
            <a:schemeClr val="tx2"/>
          </a:solidFill>
          <a:latin typeface="+mn-lt"/>
          <a:ea typeface="ＭＳ Ｐゴシック" charset="0"/>
          <a:cs typeface="+mn-cs"/>
        </a:defRPr>
      </a:lvl3pPr>
      <a:lvl4pPr marL="1028194" indent="-228488" algn="l" defTabSz="93140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681" indent="-228488" algn="l" defTabSz="93140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11/15/2017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4282447917"/>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227301331"/>
      </p:ext>
    </p:extLst>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 id="2147484117" r:id="rId13"/>
    <p:sldLayoutId id="2147484118" r:id="rId14"/>
    <p:sldLayoutId id="2147484119" r:id="rId15"/>
    <p:sldLayoutId id="2147484120" r:id="rId16"/>
    <p:sldLayoutId id="2147484121" r:id="rId17"/>
    <p:sldLayoutId id="2147484123" r:id="rId18"/>
    <p:sldLayoutId id="2147484124" r:id="rId19"/>
    <p:sldLayoutId id="2147484125" r:id="rId20"/>
    <p:sldLayoutId id="2147484126" r:id="rId21"/>
    <p:sldLayoutId id="2147484127" r:id="rId22"/>
    <p:sldLayoutId id="2147484128"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8.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58.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58.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0.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36.xml"/><Relationship Id="rId4" Type="http://schemas.openxmlformats.org/officeDocument/2006/relationships/image" Target="../media/image47.jpe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36.xml"/><Relationship Id="rId6" Type="http://schemas.openxmlformats.org/officeDocument/2006/relationships/image" Target="../media/image50.emf"/><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png"/><Relationship Id="rId3" Type="http://schemas.openxmlformats.org/officeDocument/2006/relationships/image" Target="../media/image46.png"/><Relationship Id="rId7" Type="http://schemas.openxmlformats.org/officeDocument/2006/relationships/image" Target="../media/image54.png"/><Relationship Id="rId12"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36.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36.xml"/><Relationship Id="rId5" Type="http://schemas.openxmlformats.org/officeDocument/2006/relationships/image" Target="../media/image61.png"/><Relationship Id="rId4" Type="http://schemas.openxmlformats.org/officeDocument/2006/relationships/image" Target="../media/image60.emf"/></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39.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0.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0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7.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5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841" y="2125873"/>
            <a:ext cx="8589443" cy="1828527"/>
          </a:xfrm>
        </p:spPr>
        <p:txBody>
          <a:bodyPr/>
          <a:lstStyle/>
          <a:p>
            <a:r>
              <a:rPr lang="en-US" dirty="0"/>
              <a:t>Microsoft Bot Framework &amp; Azure Bot Service</a:t>
            </a:r>
          </a:p>
        </p:txBody>
      </p:sp>
      <p:sp>
        <p:nvSpPr>
          <p:cNvPr id="5" name="Text Placeholder 4"/>
          <p:cNvSpPr>
            <a:spLocks noGrp="1"/>
          </p:cNvSpPr>
          <p:nvPr>
            <p:ph type="body" sz="quarter" idx="12"/>
          </p:nvPr>
        </p:nvSpPr>
        <p:spPr>
          <a:xfrm>
            <a:off x="554842" y="3955721"/>
            <a:ext cx="5663396" cy="1827748"/>
          </a:xfrm>
        </p:spPr>
        <p:txBody>
          <a:bodyPr/>
          <a:lstStyle/>
          <a:p>
            <a:r>
              <a:rPr lang="en-US" dirty="0"/>
              <a:t>Maarten Struys</a:t>
            </a: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75482" y="1212850"/>
            <a:ext cx="5879354" cy="5399142"/>
          </a:xfrm>
        </p:spPr>
        <p:txBody>
          <a:bodyPr/>
          <a:lstStyle/>
          <a:p>
            <a:pPr marL="0" indent="0">
              <a:buNone/>
            </a:pPr>
            <a:r>
              <a:rPr lang="en-US" sz="3264" dirty="0">
                <a:solidFill>
                  <a:srgbClr val="747474"/>
                </a:solidFill>
                <a:latin typeface="+mn-lt"/>
                <a:cs typeface="Segoe UI Light" panose="020B0502040204020203" pitchFamily="34" charset="0"/>
              </a:rPr>
              <a:t>Node.js, .NET and REST</a:t>
            </a:r>
          </a:p>
          <a:p>
            <a:r>
              <a:rPr lang="en-US" sz="2448" dirty="0">
                <a:solidFill>
                  <a:srgbClr val="747474"/>
                </a:solidFill>
                <a:latin typeface="+mn-lt"/>
                <a:cs typeface="Segoe UI Light" panose="020B0502040204020203" pitchFamily="34" charset="0"/>
              </a:rPr>
              <a:t>Dialogs to model conversation</a:t>
            </a:r>
          </a:p>
          <a:p>
            <a:pPr lvl="1"/>
            <a:r>
              <a:rPr lang="en-US" sz="1632" dirty="0">
                <a:solidFill>
                  <a:srgbClr val="747474"/>
                </a:solidFill>
                <a:cs typeface="Segoe UI Light" panose="020B0502040204020203" pitchFamily="34" charset="0"/>
              </a:rPr>
              <a:t>Dialogs are reusable</a:t>
            </a:r>
          </a:p>
          <a:p>
            <a:pPr lvl="1"/>
            <a:r>
              <a:rPr lang="en-US" sz="1632" dirty="0">
                <a:solidFill>
                  <a:srgbClr val="747474"/>
                </a:solidFill>
                <a:cs typeface="Segoe UI Light" panose="020B0502040204020203" pitchFamily="34" charset="0"/>
              </a:rPr>
              <a:t>Types of Dialogs include:</a:t>
            </a:r>
          </a:p>
          <a:p>
            <a:pPr lvl="2"/>
            <a:r>
              <a:rPr lang="en-US" sz="1428" dirty="0">
                <a:solidFill>
                  <a:srgbClr val="747474"/>
                </a:solidFill>
                <a:cs typeface="Segoe UI" panose="020B0502040204020203" pitchFamily="34" charset="0"/>
              </a:rPr>
              <a:t>Built-in</a:t>
            </a:r>
            <a:r>
              <a:rPr lang="en-US" sz="1428" dirty="0">
                <a:solidFill>
                  <a:srgbClr val="747474"/>
                </a:solidFill>
                <a:cs typeface="Segoe UI Light" panose="020B0502040204020203" pitchFamily="34" charset="0"/>
              </a:rPr>
              <a:t> prompts</a:t>
            </a:r>
          </a:p>
          <a:p>
            <a:pPr lvl="2"/>
            <a:r>
              <a:rPr lang="en-US" sz="1428" dirty="0">
                <a:solidFill>
                  <a:srgbClr val="747474"/>
                </a:solidFill>
                <a:cs typeface="Segoe UI Light" panose="020B0502040204020203" pitchFamily="34" charset="0"/>
              </a:rPr>
              <a:t>Yes/No, String, Number, Choices</a:t>
            </a:r>
          </a:p>
          <a:p>
            <a:pPr lvl="2"/>
            <a:r>
              <a:rPr lang="en-US" sz="1428" dirty="0" err="1">
                <a:solidFill>
                  <a:srgbClr val="747474"/>
                </a:solidFill>
                <a:cs typeface="Segoe UI Light" panose="020B0502040204020203" pitchFamily="34" charset="0"/>
              </a:rPr>
              <a:t>FormFlow</a:t>
            </a:r>
            <a:r>
              <a:rPr lang="en-US" sz="1428" dirty="0">
                <a:solidFill>
                  <a:srgbClr val="747474"/>
                </a:solidFill>
                <a:cs typeface="Segoe UI Light" panose="020B0502040204020203" pitchFamily="34" charset="0"/>
              </a:rPr>
              <a:t> and form slot filling (branching, disambiguation, multi-turn) </a:t>
            </a:r>
          </a:p>
          <a:p>
            <a:pPr lvl="1"/>
            <a:r>
              <a:rPr lang="en-US" sz="1428" dirty="0">
                <a:solidFill>
                  <a:srgbClr val="747474"/>
                </a:solidFill>
                <a:cs typeface="Segoe UI Light" panose="020B0502040204020203" pitchFamily="34" charset="0"/>
              </a:rPr>
              <a:t>Conversations</a:t>
            </a:r>
            <a:r>
              <a:rPr lang="en-US" sz="1632" dirty="0">
                <a:solidFill>
                  <a:srgbClr val="747474"/>
                </a:solidFill>
                <a:cs typeface="Segoe UI Light" panose="020B0502040204020203" pitchFamily="34" charset="0"/>
              </a:rPr>
              <a:t> are scalable to multiple machines</a:t>
            </a:r>
          </a:p>
          <a:p>
            <a:r>
              <a:rPr lang="en-US" sz="2856" dirty="0">
                <a:solidFill>
                  <a:srgbClr val="747474"/>
                </a:solidFill>
                <a:latin typeface="+mn-lt"/>
                <a:cs typeface="Segoe UI Light" panose="020B0502040204020203" pitchFamily="34" charset="0"/>
              </a:rPr>
              <a:t>Rich interactions</a:t>
            </a:r>
          </a:p>
          <a:p>
            <a:pPr lvl="1"/>
            <a:r>
              <a:rPr lang="en-US" sz="1632" dirty="0">
                <a:solidFill>
                  <a:srgbClr val="747474"/>
                </a:solidFill>
                <a:cs typeface="Segoe UI Light" panose="020B0502040204020203" pitchFamily="34" charset="0"/>
              </a:rPr>
              <a:t>Support for rich attachments (image, card, video, doc, etc.); support for calling (Skype)</a:t>
            </a:r>
          </a:p>
          <a:p>
            <a:pPr lvl="1"/>
            <a:r>
              <a:rPr lang="en-US" sz="1632" dirty="0">
                <a:solidFill>
                  <a:srgbClr val="747474"/>
                </a:solidFill>
                <a:cs typeface="Segoe UI Light" panose="020B0502040204020203" pitchFamily="34" charset="0"/>
              </a:rPr>
              <a:t>Service extensions for language understanding</a:t>
            </a:r>
            <a:br>
              <a:rPr lang="en-US" sz="1632" dirty="0">
                <a:solidFill>
                  <a:srgbClr val="747474"/>
                </a:solidFill>
                <a:cs typeface="Segoe UI Light" panose="020B0502040204020203" pitchFamily="34" charset="0"/>
              </a:rPr>
            </a:br>
            <a:r>
              <a:rPr lang="en-US" sz="1632" dirty="0">
                <a:solidFill>
                  <a:srgbClr val="747474"/>
                </a:solidFill>
                <a:cs typeface="Segoe UI Light" panose="020B0502040204020203" pitchFamily="34" charset="0"/>
              </a:rPr>
              <a:t>(LUIS) and translation</a:t>
            </a:r>
          </a:p>
          <a:p>
            <a:r>
              <a:rPr lang="en-US" sz="2856" dirty="0">
                <a:solidFill>
                  <a:srgbClr val="747474"/>
                </a:solidFill>
                <a:latin typeface="+mn-lt"/>
                <a:cs typeface="Segoe UI Light" panose="020B0502040204020203" pitchFamily="34" charset="0"/>
              </a:rPr>
              <a:t>Online/offline Chat Emulator</a:t>
            </a:r>
          </a:p>
          <a:p>
            <a:r>
              <a:rPr lang="en-US" sz="2856" dirty="0">
                <a:solidFill>
                  <a:srgbClr val="747474"/>
                </a:solidFill>
                <a:latin typeface="+mn-lt"/>
                <a:cs typeface="Segoe UI Light" panose="020B0502040204020203" pitchFamily="34" charset="0"/>
              </a:rPr>
              <a:t>Samples</a:t>
            </a:r>
          </a:p>
        </p:txBody>
      </p:sp>
      <p:sp>
        <p:nvSpPr>
          <p:cNvPr id="2" name="Title 1"/>
          <p:cNvSpPr>
            <a:spLocks noGrp="1"/>
          </p:cNvSpPr>
          <p:nvPr>
            <p:ph type="title"/>
          </p:nvPr>
        </p:nvSpPr>
        <p:spPr/>
        <p:txBody>
          <a:bodyPr/>
          <a:lstStyle/>
          <a:p>
            <a:r>
              <a:rPr lang="en-US" dirty="0">
                <a:solidFill>
                  <a:srgbClr val="747474"/>
                </a:solidFill>
                <a:latin typeface="Segoe UI" panose="020B0502040204020203" pitchFamily="34" charset="0"/>
              </a:rPr>
              <a:t>Bot Builder SDK</a:t>
            </a:r>
          </a:p>
        </p:txBody>
      </p:sp>
      <p:pic>
        <p:nvPicPr>
          <p:cNvPr id="6" name="Picture 5"/>
          <p:cNvPicPr>
            <a:picLocks noChangeAspect="1"/>
          </p:cNvPicPr>
          <p:nvPr/>
        </p:nvPicPr>
        <p:blipFill>
          <a:blip r:embed="rId3"/>
          <a:stretch>
            <a:fillRect/>
          </a:stretch>
        </p:blipFill>
        <p:spPr>
          <a:xfrm>
            <a:off x="5188667" y="-889165"/>
            <a:ext cx="2875168" cy="602231"/>
          </a:xfrm>
          <a:prstGeom prst="rect">
            <a:avLst/>
          </a:prstGeom>
        </p:spPr>
      </p:pic>
      <p:pic>
        <p:nvPicPr>
          <p:cNvPr id="7" name="Picture 6"/>
          <p:cNvPicPr>
            <a:picLocks noChangeAspect="1"/>
          </p:cNvPicPr>
          <p:nvPr/>
        </p:nvPicPr>
        <p:blipFill>
          <a:blip r:embed="rId3"/>
          <a:stretch>
            <a:fillRect/>
          </a:stretch>
        </p:blipFill>
        <p:spPr>
          <a:xfrm>
            <a:off x="5344101" y="-733731"/>
            <a:ext cx="2875168" cy="602231"/>
          </a:xfrm>
          <a:prstGeom prst="rect">
            <a:avLst/>
          </a:prstGeom>
        </p:spPr>
      </p:pic>
      <p:sp>
        <p:nvSpPr>
          <p:cNvPr id="8" name="Content Placeholder 2"/>
          <p:cNvSpPr txBox="1">
            <a:spLocks/>
          </p:cNvSpPr>
          <p:nvPr/>
        </p:nvSpPr>
        <p:spPr>
          <a:xfrm>
            <a:off x="275480" y="1399374"/>
            <a:ext cx="6003595" cy="5238151"/>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63">
              <a:buNone/>
            </a:pPr>
            <a:endParaRPr lang="en-US" sz="3999"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endParaRPr>
          </a:p>
          <a:p>
            <a:pPr marL="584088" lvl="1" indent="-241253" defTabSz="932563"/>
            <a:endParaRPr lang="en-US" sz="24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endParaRPr>
          </a:p>
          <a:p>
            <a:pPr marL="342834" indent="-342834" defTabSz="932563"/>
            <a:endParaRPr lang="en-US" sz="3999"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53093" y="754062"/>
            <a:ext cx="6446900" cy="4791795"/>
          </a:xfrm>
          <a:prstGeom prst="rect">
            <a:avLst/>
          </a:prstGeom>
          <a:ln>
            <a:solidFill>
              <a:schemeClr val="bg1">
                <a:lumMod val="85000"/>
              </a:schemeClr>
            </a:solidFill>
          </a:ln>
        </p:spPr>
      </p:pic>
    </p:spTree>
    <p:extLst>
      <p:ext uri="{BB962C8B-B14F-4D97-AF65-F5344CB8AC3E}">
        <p14:creationId xmlns:p14="http://schemas.microsoft.com/office/powerpoint/2010/main" val="2433653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75480" y="1212850"/>
            <a:ext cx="4370012" cy="3399713"/>
          </a:xfrm>
        </p:spPr>
        <p:txBody>
          <a:bodyPr/>
          <a:lstStyle/>
          <a:p>
            <a:r>
              <a:rPr lang="en-US" sz="3264" dirty="0">
                <a:solidFill>
                  <a:srgbClr val="747474"/>
                </a:solidFill>
                <a:latin typeface="+mn-lt"/>
                <a:cs typeface="Segoe UI Light" panose="020B0502040204020203" pitchFamily="34" charset="0"/>
              </a:rPr>
              <a:t>Register your bot</a:t>
            </a:r>
          </a:p>
          <a:p>
            <a:r>
              <a:rPr lang="en-US" sz="3264" dirty="0">
                <a:solidFill>
                  <a:srgbClr val="747474"/>
                </a:solidFill>
                <a:latin typeface="+mn-lt"/>
                <a:cs typeface="Segoe UI Light" panose="020B0502040204020203" pitchFamily="34" charset="0"/>
              </a:rPr>
              <a:t>Connect to channels</a:t>
            </a:r>
          </a:p>
          <a:p>
            <a:r>
              <a:rPr lang="en-US" sz="3264" dirty="0">
                <a:solidFill>
                  <a:srgbClr val="747474"/>
                </a:solidFill>
                <a:latin typeface="+mn-lt"/>
                <a:cs typeface="Segoe UI Light" panose="020B0502040204020203" pitchFamily="34" charset="0"/>
              </a:rPr>
              <a:t>Test</a:t>
            </a:r>
          </a:p>
          <a:p>
            <a:r>
              <a:rPr lang="en-US" sz="3264" dirty="0">
                <a:solidFill>
                  <a:srgbClr val="747474"/>
                </a:solidFill>
                <a:latin typeface="+mn-lt"/>
                <a:cs typeface="Segoe UI Light" panose="020B0502040204020203" pitchFamily="34" charset="0"/>
              </a:rPr>
              <a:t>Publish</a:t>
            </a:r>
          </a:p>
          <a:p>
            <a:r>
              <a:rPr lang="en-US" sz="3264" dirty="0">
                <a:solidFill>
                  <a:srgbClr val="747474"/>
                </a:solidFill>
                <a:latin typeface="+mn-lt"/>
                <a:cs typeface="Segoe UI Light" panose="020B0502040204020203" pitchFamily="34" charset="0"/>
              </a:rPr>
              <a:t>Manage</a:t>
            </a:r>
          </a:p>
          <a:p>
            <a:r>
              <a:rPr lang="en-US" sz="3264" dirty="0">
                <a:solidFill>
                  <a:srgbClr val="747474"/>
                </a:solidFill>
                <a:latin typeface="+mn-lt"/>
                <a:cs typeface="Segoe UI Light" panose="020B0502040204020203" pitchFamily="34" charset="0"/>
              </a:rPr>
              <a:t>Measure</a:t>
            </a:r>
          </a:p>
        </p:txBody>
      </p:sp>
      <p:sp>
        <p:nvSpPr>
          <p:cNvPr id="2" name="Title 1"/>
          <p:cNvSpPr>
            <a:spLocks noGrp="1"/>
          </p:cNvSpPr>
          <p:nvPr>
            <p:ph type="title"/>
          </p:nvPr>
        </p:nvSpPr>
        <p:spPr/>
        <p:txBody>
          <a:bodyPr/>
          <a:lstStyle/>
          <a:p>
            <a:r>
              <a:rPr lang="en-US" dirty="0">
                <a:solidFill>
                  <a:srgbClr val="747474"/>
                </a:solidFill>
                <a:latin typeface="+mn-lt"/>
              </a:rPr>
              <a:t>Developer Portal</a:t>
            </a:r>
          </a:p>
        </p:txBody>
      </p:sp>
      <p:sp>
        <p:nvSpPr>
          <p:cNvPr id="6" name="Content Placeholder 2"/>
          <p:cNvSpPr>
            <a:spLocks noGrp="1"/>
          </p:cNvSpPr>
          <p:nvPr/>
        </p:nvSpPr>
        <p:spPr>
          <a:xfrm>
            <a:off x="156617" y="1279841"/>
            <a:ext cx="4640561" cy="5238151"/>
          </a:xfrm>
          <a:prstGeom prst="rect">
            <a:avLst/>
          </a:prstGeom>
        </p:spPr>
        <p:txBody>
          <a:bodyPr vert="horz" wrap="square" lIns="149217" tIns="93260" rIns="149217" bIns="93260" rtlCol="0">
            <a:normAutofit/>
          </a:bodyPr>
          <a:lst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60" indent="-342860" defTabSz="932634"/>
            <a:endParaRPr lang="en-US" sz="3599"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endParaRPr>
          </a:p>
        </p:txBody>
      </p:sp>
      <p:grpSp>
        <p:nvGrpSpPr>
          <p:cNvPr id="10" name="Group 9"/>
          <p:cNvGrpSpPr/>
          <p:nvPr/>
        </p:nvGrpSpPr>
        <p:grpSpPr>
          <a:xfrm>
            <a:off x="5050438" y="295273"/>
            <a:ext cx="7031338" cy="6405544"/>
            <a:chOff x="4950995" y="289510"/>
            <a:chExt cx="6894094" cy="6280515"/>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7169" y="376492"/>
              <a:ext cx="6777118" cy="6193533"/>
            </a:xfrm>
            <a:prstGeom prst="rect">
              <a:avLst/>
            </a:prstGeom>
            <a:ln w="3175">
              <a:solidFill>
                <a:schemeClr val="bg1">
                  <a:lumMod val="85000"/>
                </a:schemeClr>
              </a:solidFill>
            </a:ln>
          </p:spPr>
        </p:pic>
        <p:sp>
          <p:nvSpPr>
            <p:cNvPr id="8" name="Rectangle 7"/>
            <p:cNvSpPr/>
            <p:nvPr/>
          </p:nvSpPr>
          <p:spPr bwMode="auto">
            <a:xfrm>
              <a:off x="4950995" y="289510"/>
              <a:ext cx="6894094" cy="45043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6031276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84156" y="539346"/>
            <a:ext cx="6879203" cy="4540090"/>
          </a:xfrm>
          <a:prstGeom prst="rect">
            <a:avLst/>
          </a:prstGeom>
          <a:ln w="3175">
            <a:solidFill>
              <a:schemeClr val="bg1">
                <a:lumMod val="85000"/>
              </a:schemeClr>
            </a:solidFill>
          </a:ln>
        </p:spPr>
      </p:pic>
      <p:sp>
        <p:nvSpPr>
          <p:cNvPr id="9" name="Text Placeholder 8"/>
          <p:cNvSpPr>
            <a:spLocks noGrp="1"/>
          </p:cNvSpPr>
          <p:nvPr>
            <p:ph type="body" sz="quarter" idx="10"/>
          </p:nvPr>
        </p:nvSpPr>
        <p:spPr>
          <a:xfrm>
            <a:off x="275481" y="1212850"/>
            <a:ext cx="4757283" cy="5259517"/>
          </a:xfrm>
        </p:spPr>
        <p:txBody>
          <a:bodyPr/>
          <a:lstStyle/>
          <a:p>
            <a:pPr marL="0" indent="0">
              <a:buNone/>
            </a:pPr>
            <a:r>
              <a:rPr lang="en-US" sz="3366" dirty="0">
                <a:solidFill>
                  <a:srgbClr val="747474"/>
                </a:solidFill>
                <a:latin typeface="Segoe UI" panose="020B0502040204020203" pitchFamily="34" charset="0"/>
                <a:cs typeface="Segoe UI" panose="020B0502040204020203" pitchFamily="34" charset="0"/>
              </a:rPr>
              <a:t>Public Directory of Bot Framework Bots</a:t>
            </a:r>
          </a:p>
          <a:p>
            <a:pPr lvl="1"/>
            <a:r>
              <a:rPr lang="en-US" sz="2346" dirty="0">
                <a:solidFill>
                  <a:srgbClr val="747474"/>
                </a:solidFill>
                <a:latin typeface="Segoe UI" panose="020B0502040204020203" pitchFamily="34" charset="0"/>
                <a:cs typeface="Segoe UI" panose="020B0502040204020203" pitchFamily="34" charset="0"/>
              </a:rPr>
              <a:t>Users can discover, try, and add bots to the conversation experiences on which the bot is configured (no app required)</a:t>
            </a:r>
          </a:p>
          <a:p>
            <a:pPr lvl="1"/>
            <a:r>
              <a:rPr lang="en-US" sz="2346" dirty="0">
                <a:solidFill>
                  <a:srgbClr val="747474"/>
                </a:solidFill>
                <a:latin typeface="Segoe UI" panose="020B0502040204020203" pitchFamily="34" charset="0"/>
                <a:cs typeface="Segoe UI" panose="020B0502040204020203" pitchFamily="34" charset="0"/>
              </a:rPr>
              <a:t>Bots are public at developer discretion; bots must be submitted for review in order to appear in the directory</a:t>
            </a:r>
          </a:p>
          <a:p>
            <a:pPr lvl="1"/>
            <a:r>
              <a:rPr lang="en-US" sz="2346" dirty="0">
                <a:solidFill>
                  <a:srgbClr val="747474"/>
                </a:solidFill>
                <a:latin typeface="Segoe UI" panose="020B0502040204020203" pitchFamily="34" charset="0"/>
                <a:cs typeface="Segoe UI" panose="020B0502040204020203" pitchFamily="34" charset="0"/>
              </a:rPr>
              <a:t>Searchable</a:t>
            </a:r>
          </a:p>
          <a:p>
            <a:endParaRPr lang="en-US" dirty="0">
              <a:solidFill>
                <a:srgbClr val="747474"/>
              </a:solidFill>
              <a:latin typeface="Segoe UI" panose="020B0502040204020203" pitchFamily="34" charset="0"/>
              <a:cs typeface="Segoe UI" panose="020B0502040204020203" pitchFamily="34" charset="0"/>
            </a:endParaRPr>
          </a:p>
        </p:txBody>
      </p:sp>
      <p:sp>
        <p:nvSpPr>
          <p:cNvPr id="2" name="Title 1"/>
          <p:cNvSpPr>
            <a:spLocks noGrp="1"/>
          </p:cNvSpPr>
          <p:nvPr>
            <p:ph type="title"/>
          </p:nvPr>
        </p:nvSpPr>
        <p:spPr/>
        <p:txBody>
          <a:bodyPr/>
          <a:lstStyle/>
          <a:p>
            <a:r>
              <a:rPr lang="en-US" dirty="0">
                <a:solidFill>
                  <a:srgbClr val="747474"/>
                </a:solidFill>
                <a:latin typeface="Segoe UI" panose="020B0502040204020203" pitchFamily="34" charset="0"/>
              </a:rPr>
              <a:t>Bot Directory</a:t>
            </a: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84199" y="3215026"/>
            <a:ext cx="5068863" cy="3521805"/>
          </a:xfrm>
          <a:prstGeom prst="rect">
            <a:avLst/>
          </a:prstGeom>
          <a:ln w="3175">
            <a:solidFill>
              <a:schemeClr val="bg1">
                <a:lumMod val="85000"/>
              </a:schemeClr>
            </a:solidFill>
          </a:ln>
        </p:spPr>
      </p:pic>
    </p:spTree>
    <p:extLst>
      <p:ext uri="{BB962C8B-B14F-4D97-AF65-F5344CB8AC3E}">
        <p14:creationId xmlns:p14="http://schemas.microsoft.com/office/powerpoint/2010/main" val="187851608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a:t>
            </a:r>
          </a:p>
        </p:txBody>
      </p:sp>
      <p:sp>
        <p:nvSpPr>
          <p:cNvPr id="5" name="Text Placeholder 4"/>
          <p:cNvSpPr>
            <a:spLocks noGrp="1"/>
          </p:cNvSpPr>
          <p:nvPr>
            <p:ph type="body" sz="quarter" idx="10"/>
          </p:nvPr>
        </p:nvSpPr>
        <p:spPr>
          <a:xfrm>
            <a:off x="275481" y="1212851"/>
            <a:ext cx="11885514" cy="5016507"/>
          </a:xfrm>
        </p:spPr>
        <p:txBody>
          <a:bodyPr/>
          <a:lstStyle/>
          <a:p>
            <a:pPr marL="0" indent="0">
              <a:buNone/>
            </a:pPr>
            <a:r>
              <a:rPr lang="en-US" sz="3672" dirty="0"/>
              <a:t>For developers</a:t>
            </a:r>
          </a:p>
          <a:p>
            <a:pPr lvl="1"/>
            <a:r>
              <a:rPr lang="en-US" sz="2040" dirty="0"/>
              <a:t>Easiest way to reach the broadest set of users where they already are conversing</a:t>
            </a:r>
          </a:p>
          <a:p>
            <a:pPr lvl="1"/>
            <a:r>
              <a:rPr lang="en-US" sz="2040" dirty="0"/>
              <a:t>Excellent integration with companion services to add intelligence to your bot, such as LUIS for language understanding as well as many other Cognitive Services</a:t>
            </a:r>
          </a:p>
          <a:p>
            <a:pPr marL="0" indent="0">
              <a:buNone/>
            </a:pPr>
            <a:r>
              <a:rPr lang="en-US" sz="3672" dirty="0"/>
              <a:t>For end users</a:t>
            </a:r>
          </a:p>
          <a:p>
            <a:pPr lvl="1"/>
            <a:r>
              <a:rPr lang="en-US" sz="2040" dirty="0"/>
              <a:t>Users can choose from a variety of conversation channels</a:t>
            </a:r>
          </a:p>
          <a:p>
            <a:pPr lvl="1"/>
            <a:r>
              <a:rPr lang="en-US" sz="2040" dirty="0"/>
              <a:t>Users have trust and control of their data</a:t>
            </a:r>
          </a:p>
          <a:p>
            <a:pPr marL="0" indent="0">
              <a:buNone/>
            </a:pPr>
            <a:r>
              <a:rPr lang="en-US" sz="3672" dirty="0"/>
              <a:t>For businesses</a:t>
            </a:r>
          </a:p>
          <a:p>
            <a:pPr lvl="1"/>
            <a:r>
              <a:rPr lang="en-US" sz="2040" dirty="0"/>
              <a:t>Broad access to your customers, new ways to delight them, serve them, do business with them – in your own web site or app or in any number of popular messaging experiences</a:t>
            </a:r>
          </a:p>
          <a:p>
            <a:pPr lvl="1"/>
            <a:r>
              <a:rPr lang="en-US" sz="2040" dirty="0"/>
              <a:t>Reduced cost of development</a:t>
            </a:r>
          </a:p>
          <a:p>
            <a:pPr lvl="1"/>
            <a:endParaRPr lang="en-US" sz="2040" dirty="0"/>
          </a:p>
        </p:txBody>
      </p:sp>
    </p:spTree>
    <p:extLst>
      <p:ext uri="{BB962C8B-B14F-4D97-AF65-F5344CB8AC3E}">
        <p14:creationId xmlns:p14="http://schemas.microsoft.com/office/powerpoint/2010/main" val="8176738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990" y="3954781"/>
            <a:ext cx="10235197" cy="1107996"/>
          </a:xfrm>
        </p:spPr>
        <p:txBody>
          <a:bodyPr/>
          <a:lstStyle/>
          <a:p>
            <a:r>
              <a:rPr lang="en-US" dirty="0"/>
              <a:t>Building a simple bot using the Microsoft Bot Framework</a:t>
            </a:r>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3408023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91536" y="296297"/>
            <a:ext cx="10961327" cy="916412"/>
          </a:xfrm>
        </p:spPr>
        <p:txBody>
          <a:bodyPr/>
          <a:lstStyle/>
          <a:p>
            <a:r>
              <a:rPr lang="en-US" dirty="0"/>
              <a:t>Azure Bot Service Preview</a:t>
            </a:r>
            <a:endParaRPr lang="en-US" sz="5507"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0632" y="390567"/>
            <a:ext cx="890698" cy="890698"/>
          </a:xfrm>
          <a:prstGeom prst="rect">
            <a:avLst/>
          </a:prstGeom>
        </p:spPr>
      </p:pic>
      <p:sp>
        <p:nvSpPr>
          <p:cNvPr id="52" name="TextBox 51"/>
          <p:cNvSpPr txBox="1"/>
          <p:nvPr/>
        </p:nvSpPr>
        <p:spPr>
          <a:xfrm>
            <a:off x="275483" y="5143164"/>
            <a:ext cx="3931363" cy="1375505"/>
          </a:xfrm>
          <a:prstGeom prst="rect">
            <a:avLst/>
          </a:prstGeom>
          <a:solidFill>
            <a:schemeClr val="accent1">
              <a:lumMod val="75000"/>
            </a:schemeClr>
          </a:solidFill>
        </p:spPr>
        <p:txBody>
          <a:bodyPr wrap="square" lIns="182854" tIns="146283" rIns="182854" bIns="146283" rtlCol="0">
            <a:noAutofit/>
          </a:bodyPr>
          <a:lstStyle/>
          <a:p>
            <a:pPr marL="0" marR="0" lvl="0" indent="0" algn="ctr" defTabSz="913637" rtl="0" eaLnBrk="1" fontAlgn="auto" latinLnBrk="0" hangingPunct="1">
              <a:lnSpc>
                <a:spcPct val="90000"/>
              </a:lnSpc>
              <a:spcBef>
                <a:spcPts val="0"/>
              </a:spcBef>
              <a:spcAft>
                <a:spcPts val="0"/>
              </a:spcAft>
              <a:buClrTx/>
              <a:buSzTx/>
              <a:buFontTx/>
              <a:buNone/>
              <a:tabLst>
                <a:tab pos="895639"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Accelerate development cycles</a:t>
            </a:r>
          </a:p>
        </p:txBody>
      </p:sp>
      <p:sp>
        <p:nvSpPr>
          <p:cNvPr id="53" name="TextBox 52"/>
          <p:cNvSpPr txBox="1"/>
          <p:nvPr/>
        </p:nvSpPr>
        <p:spPr>
          <a:xfrm>
            <a:off x="4252557" y="5143164"/>
            <a:ext cx="3931363" cy="1375506"/>
          </a:xfrm>
          <a:prstGeom prst="rect">
            <a:avLst/>
          </a:prstGeom>
          <a:solidFill>
            <a:schemeClr val="accent1"/>
          </a:solidFill>
        </p:spPr>
        <p:txBody>
          <a:bodyPr wrap="square" lIns="182854" tIns="146283" rIns="182854" bIns="146283" rtlCol="0">
            <a:noAutofit/>
          </a:bodyPr>
          <a:lstStyle/>
          <a:p>
            <a:pPr marL="0" marR="0" lvl="0" indent="0" algn="ctr" defTabSz="913637" rtl="0" eaLnBrk="1" fontAlgn="auto" latinLnBrk="0" hangingPunct="1">
              <a:lnSpc>
                <a:spcPct val="90000"/>
              </a:lnSpc>
              <a:spcBef>
                <a:spcPts val="0"/>
              </a:spcBef>
              <a:spcAft>
                <a:spcPts val="0"/>
              </a:spcAft>
              <a:buClrTx/>
              <a:buSzTx/>
              <a:buFontTx/>
              <a:buNone/>
              <a:tabLst>
                <a:tab pos="895639"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Enrich your bots</a:t>
            </a:r>
          </a:p>
        </p:txBody>
      </p:sp>
      <p:sp>
        <p:nvSpPr>
          <p:cNvPr id="54" name="TextBox 53"/>
          <p:cNvSpPr txBox="1"/>
          <p:nvPr/>
        </p:nvSpPr>
        <p:spPr>
          <a:xfrm>
            <a:off x="8229632" y="5143164"/>
            <a:ext cx="3931363" cy="1375507"/>
          </a:xfrm>
          <a:prstGeom prst="rect">
            <a:avLst/>
          </a:prstGeom>
          <a:solidFill>
            <a:schemeClr val="accent1">
              <a:lumMod val="75000"/>
            </a:schemeClr>
          </a:solidFill>
        </p:spPr>
        <p:txBody>
          <a:bodyPr wrap="square" lIns="182854" tIns="146283" rIns="182854" bIns="146283" rtlCol="0">
            <a:noAutofit/>
          </a:bodyPr>
          <a:lstStyle/>
          <a:p>
            <a:pPr marL="0" marR="0" lvl="0" indent="0" algn="ctr" defTabSz="913637" rtl="0" eaLnBrk="1" fontAlgn="auto" latinLnBrk="0" hangingPunct="1">
              <a:lnSpc>
                <a:spcPct val="90000"/>
              </a:lnSpc>
              <a:spcBef>
                <a:spcPts val="0"/>
              </a:spcBef>
              <a:spcAft>
                <a:spcPts val="0"/>
              </a:spcAft>
              <a:buClrTx/>
              <a:buSzTx/>
              <a:buFontTx/>
              <a:buNone/>
              <a:tabLst>
                <a:tab pos="895639"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Boost operational efficiencies</a:t>
            </a:r>
          </a:p>
        </p:txBody>
      </p:sp>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75484" y="1613660"/>
            <a:ext cx="11885512" cy="3420936"/>
          </a:xfrm>
          <a:prstGeom prst="rect">
            <a:avLst/>
          </a:prstGeom>
        </p:spPr>
      </p:pic>
    </p:spTree>
    <p:extLst>
      <p:ext uri="{BB962C8B-B14F-4D97-AF65-F5344CB8AC3E}">
        <p14:creationId xmlns:p14="http://schemas.microsoft.com/office/powerpoint/2010/main" val="86772431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91536" y="296297"/>
            <a:ext cx="10961327" cy="916412"/>
          </a:xfrm>
        </p:spPr>
        <p:txBody>
          <a:bodyPr/>
          <a:lstStyle/>
          <a:p>
            <a:r>
              <a:rPr lang="en-US" dirty="0"/>
              <a:t>Azure Bot Service Preview</a:t>
            </a:r>
            <a:endParaRPr lang="en-US" sz="5507"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0632" y="390567"/>
            <a:ext cx="890698" cy="890698"/>
          </a:xfrm>
          <a:prstGeom prst="rect">
            <a:avLst/>
          </a:prstGeom>
        </p:spPr>
      </p:pic>
      <p:sp>
        <p:nvSpPr>
          <p:cNvPr id="52" name="TextBox 51"/>
          <p:cNvSpPr txBox="1"/>
          <p:nvPr/>
        </p:nvSpPr>
        <p:spPr>
          <a:xfrm>
            <a:off x="275483" y="1618180"/>
            <a:ext cx="11886289" cy="591339"/>
          </a:xfrm>
          <a:prstGeom prst="rect">
            <a:avLst/>
          </a:prstGeom>
          <a:solidFill>
            <a:schemeClr val="accent1">
              <a:lumMod val="75000"/>
            </a:schemeClr>
          </a:solidFill>
        </p:spPr>
        <p:txBody>
          <a:bodyPr wrap="square" lIns="182854" tIns="146283" rIns="182854" bIns="146283" rtlCol="0">
            <a:noAutofit/>
          </a:bodyPr>
          <a:lstStyle/>
          <a:p>
            <a:pPr marL="0" marR="0" lvl="0" indent="0" algn="ctr" defTabSz="913637" rtl="0" eaLnBrk="1" fontAlgn="auto" latinLnBrk="0" hangingPunct="1">
              <a:lnSpc>
                <a:spcPct val="90000"/>
              </a:lnSpc>
              <a:spcBef>
                <a:spcPts val="0"/>
              </a:spcBef>
              <a:spcAft>
                <a:spcPts val="0"/>
              </a:spcAft>
              <a:buClrTx/>
              <a:buSzTx/>
              <a:buFontTx/>
              <a:buNone/>
              <a:tabLst>
                <a:tab pos="895639"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Accelerate development cycles</a:t>
            </a:r>
          </a:p>
        </p:txBody>
      </p:sp>
      <p:grpSp>
        <p:nvGrpSpPr>
          <p:cNvPr id="6" name="Group 5"/>
          <p:cNvGrpSpPr/>
          <p:nvPr/>
        </p:nvGrpSpPr>
        <p:grpSpPr>
          <a:xfrm>
            <a:off x="1472646" y="2943113"/>
            <a:ext cx="1321405" cy="2055849"/>
            <a:chOff x="528755" y="2546434"/>
            <a:chExt cx="1321405" cy="2055849"/>
          </a:xfrm>
        </p:grpSpPr>
        <p:sp>
          <p:nvSpPr>
            <p:cNvPr id="106" name="TextBox 105"/>
            <p:cNvSpPr txBox="1"/>
            <p:nvPr/>
          </p:nvSpPr>
          <p:spPr>
            <a:xfrm>
              <a:off x="582865" y="3944937"/>
              <a:ext cx="1198286" cy="657346"/>
            </a:xfrm>
            <a:prstGeom prst="rect">
              <a:avLst/>
            </a:prstGeom>
            <a:noFill/>
          </p:spPr>
          <p:txBody>
            <a:bodyPr wrap="none" lIns="91427" tIns="45713" rIns="91427" bIns="45713" rtlCol="0">
              <a:spAutoFit/>
            </a:body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t>Develop </a:t>
              </a:r>
              <a:b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t>your way</a:t>
              </a:r>
            </a:p>
          </p:txBody>
        </p:sp>
        <p:pic>
          <p:nvPicPr>
            <p:cNvPr id="108" name="Picture 107"/>
            <p:cNvPicPr>
              <a:picLocks noChangeAspect="1"/>
            </p:cNvPicPr>
            <p:nvPr/>
          </p:nvPicPr>
          <p:blipFill>
            <a:blip r:embed="rId4"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528755" y="2546434"/>
              <a:ext cx="1321405" cy="314848"/>
            </a:xfrm>
            <a:prstGeom prst="rect">
              <a:avLst/>
            </a:prstGeom>
          </p:spPr>
        </p:pic>
        <p:pic>
          <p:nvPicPr>
            <p:cNvPr id="109" name="Picture 108"/>
            <p:cNvPicPr>
              <a:picLocks noChangeAspect="1"/>
            </p:cNvPicPr>
            <p:nvPr/>
          </p:nvPicPr>
          <p:blipFill>
            <a:blip r:embed="rId5"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972767" y="3381029"/>
              <a:ext cx="653923" cy="457135"/>
            </a:xfrm>
            <a:prstGeom prst="rect">
              <a:avLst/>
            </a:prstGeom>
          </p:spPr>
        </p:pic>
      </p:grpSp>
      <p:sp>
        <p:nvSpPr>
          <p:cNvPr id="62" name="TextBox 61"/>
          <p:cNvSpPr txBox="1"/>
          <p:nvPr/>
        </p:nvSpPr>
        <p:spPr>
          <a:xfrm>
            <a:off x="9631579" y="4352645"/>
            <a:ext cx="1574444" cy="646317"/>
          </a:xfrm>
          <a:prstGeom prst="rect">
            <a:avLst/>
          </a:prstGeom>
          <a:noFill/>
        </p:spPr>
        <p:txBody>
          <a:bodyPr wrap="none" lIns="91427" tIns="45713" rIns="91427" bIns="45713" rtlCol="0">
            <a:spAutoFit/>
          </a:body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t>Integrated </a:t>
            </a:r>
            <a:b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t>chat window</a:t>
            </a:r>
          </a:p>
        </p:txBody>
      </p:sp>
      <p:grpSp>
        <p:nvGrpSpPr>
          <p:cNvPr id="4" name="Group 3"/>
          <p:cNvGrpSpPr/>
          <p:nvPr/>
        </p:nvGrpSpPr>
        <p:grpSpPr>
          <a:xfrm>
            <a:off x="4132738" y="2912514"/>
            <a:ext cx="1449410" cy="2091963"/>
            <a:chOff x="2430227" y="2497080"/>
            <a:chExt cx="1449410" cy="2091963"/>
          </a:xfrm>
        </p:grpSpPr>
        <p:sp>
          <p:nvSpPr>
            <p:cNvPr id="107" name="TextBox 106"/>
            <p:cNvSpPr txBox="1"/>
            <p:nvPr/>
          </p:nvSpPr>
          <p:spPr>
            <a:xfrm>
              <a:off x="2430227" y="3942726"/>
              <a:ext cx="1449410" cy="646317"/>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t>Built in</a:t>
              </a:r>
              <a:b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t>code editor</a:t>
              </a:r>
            </a:p>
          </p:txBody>
        </p:sp>
        <p:sp>
          <p:nvSpPr>
            <p:cNvPr id="111" name="Freeform 19"/>
            <p:cNvSpPr>
              <a:spLocks noChangeAspect="1" noEditPoints="1"/>
            </p:cNvSpPr>
            <p:nvPr/>
          </p:nvSpPr>
          <p:spPr bwMode="auto">
            <a:xfrm>
              <a:off x="2616725" y="2497080"/>
              <a:ext cx="1110184" cy="914271"/>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AAADF5"/>
            </a:solidFill>
            <a:ln>
              <a:noFill/>
            </a:ln>
            <a:extLst/>
          </p:spPr>
          <p:txBody>
            <a:bodyPr vert="horz" wrap="square" lIns="91427" tIns="91427" rIns="91427" bIns="45713" numCol="1" anchor="t"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A7AAF0"/>
                  </a:solidFill>
                  <a:effectLst/>
                  <a:uLnTx/>
                  <a:uFillTx/>
                  <a:latin typeface="Segoe UI"/>
                  <a:ea typeface="+mn-ea"/>
                  <a:cs typeface="+mn-cs"/>
                </a:rPr>
                <a:t>&lt;/&gt;</a:t>
              </a:r>
            </a:p>
          </p:txBody>
        </p:sp>
      </p:grpSp>
      <p:grpSp>
        <p:nvGrpSpPr>
          <p:cNvPr id="180" name="Group 179"/>
          <p:cNvGrpSpPr/>
          <p:nvPr/>
        </p:nvGrpSpPr>
        <p:grpSpPr>
          <a:xfrm>
            <a:off x="9715693" y="2884816"/>
            <a:ext cx="1329825" cy="1177222"/>
            <a:chOff x="551714" y="473330"/>
            <a:chExt cx="1549400" cy="1371600"/>
          </a:xfrm>
        </p:grpSpPr>
        <p:pic>
          <p:nvPicPr>
            <p:cNvPr id="181" name="Picture 180"/>
            <p:cNvPicPr>
              <a:picLocks noChangeAspect="1"/>
            </p:cNvPicPr>
            <p:nvPr/>
          </p:nvPicPr>
          <p:blipFill>
            <a:blip r:embed="rId6"/>
            <a:stretch>
              <a:fillRect/>
            </a:stretch>
          </p:blipFill>
          <p:spPr>
            <a:xfrm>
              <a:off x="551714" y="473330"/>
              <a:ext cx="1549400" cy="1371600"/>
            </a:xfrm>
            <a:prstGeom prst="rect">
              <a:avLst/>
            </a:prstGeom>
          </p:spPr>
        </p:pic>
        <p:grpSp>
          <p:nvGrpSpPr>
            <p:cNvPr id="182" name="Group 181"/>
            <p:cNvGrpSpPr/>
            <p:nvPr/>
          </p:nvGrpSpPr>
          <p:grpSpPr>
            <a:xfrm>
              <a:off x="1532962" y="596785"/>
              <a:ext cx="407208" cy="595237"/>
              <a:chOff x="1102148" y="2839661"/>
              <a:chExt cx="503994" cy="704711"/>
            </a:xfrm>
          </p:grpSpPr>
          <p:sp>
            <p:nvSpPr>
              <p:cNvPr id="184" name="Rounded Rectangular Callout 97"/>
              <p:cNvSpPr/>
              <p:nvPr/>
            </p:nvSpPr>
            <p:spPr>
              <a:xfrm>
                <a:off x="1102148" y="2839661"/>
                <a:ext cx="456184" cy="148605"/>
              </a:xfrm>
              <a:prstGeom prst="wedgeRoundRectCallout">
                <a:avLst>
                  <a:gd name="adj1" fmla="val -66971"/>
                  <a:gd name="adj2" fmla="val 6277"/>
                  <a:gd name="adj3" fmla="val 16667"/>
                </a:avLst>
              </a:prstGeom>
              <a:solidFill>
                <a:srgbClr val="3E9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Rounded Rectangular Callout 98"/>
              <p:cNvSpPr/>
              <p:nvPr/>
            </p:nvSpPr>
            <p:spPr>
              <a:xfrm>
                <a:off x="1149958" y="3026312"/>
                <a:ext cx="456184" cy="100680"/>
              </a:xfrm>
              <a:prstGeom prst="wedgeRoundRectCallout">
                <a:avLst>
                  <a:gd name="adj1" fmla="val 60883"/>
                  <a:gd name="adj2" fmla="val 7714"/>
                  <a:gd name="adj3" fmla="val 16667"/>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Rounded Rectangular Callout 99"/>
              <p:cNvSpPr/>
              <p:nvPr/>
            </p:nvSpPr>
            <p:spPr>
              <a:xfrm>
                <a:off x="1102148" y="3158296"/>
                <a:ext cx="456184" cy="113189"/>
              </a:xfrm>
              <a:prstGeom prst="wedgeRoundRectCallout">
                <a:avLst>
                  <a:gd name="adj1" fmla="val -66971"/>
                  <a:gd name="adj2" fmla="val 6277"/>
                  <a:gd name="adj3" fmla="val 16667"/>
                </a:avLst>
              </a:prstGeom>
              <a:solidFill>
                <a:srgbClr val="3E9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Rounded Rectangular Callout 100"/>
              <p:cNvSpPr/>
              <p:nvPr/>
            </p:nvSpPr>
            <p:spPr>
              <a:xfrm>
                <a:off x="1149958" y="3302323"/>
                <a:ext cx="456184" cy="242049"/>
              </a:xfrm>
              <a:prstGeom prst="wedgeRoundRectCallout">
                <a:avLst>
                  <a:gd name="adj1" fmla="val 60883"/>
                  <a:gd name="adj2" fmla="val 7714"/>
                  <a:gd name="adj3" fmla="val 16667"/>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83" name="Rectangle 182"/>
            <p:cNvSpPr/>
            <p:nvPr/>
          </p:nvSpPr>
          <p:spPr>
            <a:xfrm>
              <a:off x="711990" y="585634"/>
              <a:ext cx="718903" cy="601746"/>
            </a:xfrm>
            <a:prstGeom prst="rect">
              <a:avLst/>
            </a:prstGeom>
            <a:solidFill>
              <a:srgbClr val="0072C6"/>
            </a:solidFill>
            <a:ln>
              <a:solidFill>
                <a:srgbClr val="40404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 name="Group 1"/>
          <p:cNvGrpSpPr/>
          <p:nvPr/>
        </p:nvGrpSpPr>
        <p:grpSpPr>
          <a:xfrm>
            <a:off x="6872411" y="2933973"/>
            <a:ext cx="1436585" cy="2070504"/>
            <a:chOff x="6179688" y="2579301"/>
            <a:chExt cx="1436585" cy="2070504"/>
          </a:xfrm>
        </p:grpSpPr>
        <p:sp>
          <p:nvSpPr>
            <p:cNvPr id="61" name="TextBox 60"/>
            <p:cNvSpPr txBox="1"/>
            <p:nvPr/>
          </p:nvSpPr>
          <p:spPr>
            <a:xfrm>
              <a:off x="6179688" y="4003488"/>
              <a:ext cx="1436585" cy="646317"/>
            </a:xfrm>
            <a:prstGeom prst="rect">
              <a:avLst/>
            </a:prstGeom>
            <a:noFill/>
          </p:spPr>
          <p:txBody>
            <a:bodyPr wrap="none" lIns="91427" tIns="45713" rIns="91427" bIns="45713" rtlCol="0">
              <a:spAutoFit/>
            </a:body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t>Quick start </a:t>
              </a:r>
              <a:b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t>templates</a:t>
              </a:r>
            </a:p>
          </p:txBody>
        </p:sp>
        <p:sp>
          <p:nvSpPr>
            <p:cNvPr id="204" name="Rectangle: Single Corner Snipped 203"/>
            <p:cNvSpPr/>
            <p:nvPr/>
          </p:nvSpPr>
          <p:spPr bwMode="auto">
            <a:xfrm>
              <a:off x="6221246" y="2579301"/>
              <a:ext cx="642575" cy="775548"/>
            </a:xfrm>
            <a:prstGeom prst="snip1Rect">
              <a:avLst/>
            </a:prstGeom>
            <a:solidFill>
              <a:srgbClr val="AAADF5"/>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sp>
          <p:nvSpPr>
            <p:cNvPr id="205" name="Rectangle: Single Corner Snipped 204"/>
            <p:cNvSpPr/>
            <p:nvPr/>
          </p:nvSpPr>
          <p:spPr bwMode="auto">
            <a:xfrm>
              <a:off x="6431641" y="2730981"/>
              <a:ext cx="642575" cy="775548"/>
            </a:xfrm>
            <a:prstGeom prst="snip1Rect">
              <a:avLst/>
            </a:prstGeom>
            <a:solidFill>
              <a:srgbClr val="AAADF5"/>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sp>
          <p:nvSpPr>
            <p:cNvPr id="206" name="Rectangle: Single Corner Snipped 205"/>
            <p:cNvSpPr/>
            <p:nvPr/>
          </p:nvSpPr>
          <p:spPr bwMode="auto">
            <a:xfrm>
              <a:off x="6819552" y="2882661"/>
              <a:ext cx="642575" cy="775548"/>
            </a:xfrm>
            <a:prstGeom prst="snip1Rect">
              <a:avLst/>
            </a:prstGeom>
            <a:solidFill>
              <a:srgbClr val="AAADF5"/>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99298704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91536" y="296297"/>
            <a:ext cx="10961327" cy="916412"/>
          </a:xfrm>
        </p:spPr>
        <p:txBody>
          <a:bodyPr/>
          <a:lstStyle/>
          <a:p>
            <a:r>
              <a:rPr lang="en-US" dirty="0"/>
              <a:t>Azure Bot Service Preview</a:t>
            </a:r>
            <a:endParaRPr lang="en-US" sz="5507"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0632" y="390567"/>
            <a:ext cx="890698" cy="890698"/>
          </a:xfrm>
          <a:prstGeom prst="rect">
            <a:avLst/>
          </a:prstGeom>
        </p:spPr>
      </p:pic>
      <p:sp>
        <p:nvSpPr>
          <p:cNvPr id="68" name="TextBox 67"/>
          <p:cNvSpPr txBox="1"/>
          <p:nvPr/>
        </p:nvSpPr>
        <p:spPr>
          <a:xfrm>
            <a:off x="1548038" y="4471108"/>
            <a:ext cx="1178502" cy="646317"/>
          </a:xfrm>
          <a:prstGeom prst="rect">
            <a:avLst/>
          </a:prstGeom>
          <a:noFill/>
        </p:spPr>
        <p:txBody>
          <a:bodyPr wrap="none" lIns="91427" tIns="45713" rIns="91427" bIns="45713" rtlCol="0">
            <a:spAutoFit/>
          </a:body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rPr>
              <a:t>Channel </a:t>
            </a:r>
            <a:br>
              <a:rPr kumimoji="0" lang="en-US" sz="2000" b="0" i="0" u="none" strike="noStrike" kern="1200" cap="none" spc="0" normalizeH="0" baseline="0" noProof="0" dirty="0">
                <a:ln>
                  <a:noFill/>
                </a:ln>
                <a:solidFill>
                  <a:srgbClr val="FF0000"/>
                </a:solidFill>
                <a:effectLst/>
                <a:uLnTx/>
                <a:uFillTx/>
                <a:latin typeface="Segoe UI"/>
                <a:ea typeface="+mn-ea"/>
              </a:rPr>
            </a:br>
            <a:r>
              <a:rPr kumimoji="0" lang="en-US" sz="2000" b="0" i="0" u="none" strike="noStrike" kern="1200" cap="none" spc="0" normalizeH="0" baseline="0" noProof="0" dirty="0">
                <a:ln>
                  <a:noFill/>
                </a:ln>
                <a:solidFill>
                  <a:srgbClr val="FF0000"/>
                </a:solidFill>
                <a:effectLst/>
                <a:uLnTx/>
                <a:uFillTx/>
                <a:latin typeface="Segoe UI"/>
                <a:ea typeface="+mn-ea"/>
              </a:rPr>
              <a:t>support</a:t>
            </a:r>
            <a:endPar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endParaRPr>
          </a:p>
        </p:txBody>
      </p:sp>
      <p:sp>
        <p:nvSpPr>
          <p:cNvPr id="71" name="TextBox 70"/>
          <p:cNvSpPr txBox="1"/>
          <p:nvPr/>
        </p:nvSpPr>
        <p:spPr>
          <a:xfrm>
            <a:off x="6816804" y="4333198"/>
            <a:ext cx="1609069" cy="646317"/>
          </a:xfrm>
          <a:prstGeom prst="rect">
            <a:avLst/>
          </a:prstGeom>
          <a:noFill/>
        </p:spPr>
        <p:txBody>
          <a:bodyPr wrap="none" lIns="91427" tIns="45713" rIns="91427" bIns="45713" rtlCol="0">
            <a:spAutoFit/>
          </a:body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rPr>
              <a:t>Direct </a:t>
            </a:r>
            <a:br>
              <a:rPr kumimoji="0" lang="en-US" sz="2000" b="0" i="0" u="none" strike="noStrike" kern="1200" cap="none" spc="0" normalizeH="0" baseline="0" noProof="0" dirty="0">
                <a:ln>
                  <a:noFill/>
                </a:ln>
                <a:solidFill>
                  <a:srgbClr val="FF0000"/>
                </a:solidFill>
                <a:effectLst/>
                <a:uLnTx/>
                <a:uFillTx/>
                <a:latin typeface="Segoe UI"/>
                <a:ea typeface="+mn-ea"/>
              </a:rPr>
            </a:br>
            <a:r>
              <a:rPr kumimoji="0" lang="en-US" sz="2000" b="0" i="0" u="none" strike="noStrike" kern="1200" cap="none" spc="0" normalizeH="0" baseline="0" noProof="0" dirty="0">
                <a:ln>
                  <a:noFill/>
                </a:ln>
                <a:solidFill>
                  <a:srgbClr val="FF0000"/>
                </a:solidFill>
                <a:effectLst/>
                <a:uLnTx/>
                <a:uFillTx/>
                <a:latin typeface="Segoe UI"/>
                <a:ea typeface="+mn-ea"/>
              </a:rPr>
              <a:t>Line support</a:t>
            </a:r>
            <a:endPar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endParaRPr>
          </a:p>
        </p:txBody>
      </p:sp>
      <p:sp>
        <p:nvSpPr>
          <p:cNvPr id="72" name="TextBox 71"/>
          <p:cNvSpPr txBox="1"/>
          <p:nvPr/>
        </p:nvSpPr>
        <p:spPr>
          <a:xfrm>
            <a:off x="4256044" y="4355104"/>
            <a:ext cx="1329312" cy="646317"/>
          </a:xfrm>
          <a:prstGeom prst="rect">
            <a:avLst/>
          </a:prstGeom>
          <a:noFill/>
        </p:spPr>
        <p:txBody>
          <a:bodyPr wrap="none" lIns="91427" tIns="45713" rIns="91427" bIns="45713" rtlCol="0">
            <a:spAutoFit/>
          </a:body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rPr>
              <a:t>Cognitive </a:t>
            </a:r>
            <a:br>
              <a:rPr kumimoji="0" lang="en-US" sz="2000" b="0" i="0" u="none" strike="noStrike" kern="1200" cap="none" spc="0" normalizeH="0" baseline="0" noProof="0" dirty="0">
                <a:ln>
                  <a:noFill/>
                </a:ln>
                <a:solidFill>
                  <a:srgbClr val="FF0000"/>
                </a:solidFill>
                <a:effectLst/>
                <a:uLnTx/>
                <a:uFillTx/>
                <a:latin typeface="Segoe UI"/>
                <a:ea typeface="+mn-ea"/>
              </a:rPr>
            </a:br>
            <a:r>
              <a:rPr kumimoji="0" lang="en-US" sz="2000" b="0" i="0" u="none" strike="noStrike" kern="1200" cap="none" spc="0" normalizeH="0" baseline="0" noProof="0" dirty="0">
                <a:ln>
                  <a:noFill/>
                </a:ln>
                <a:solidFill>
                  <a:srgbClr val="FF0000"/>
                </a:solidFill>
                <a:effectLst/>
                <a:uLnTx/>
                <a:uFillTx/>
                <a:latin typeface="Segoe UI"/>
                <a:ea typeface="+mn-ea"/>
              </a:rPr>
              <a:t>Services </a:t>
            </a:r>
            <a:endPar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endParaRPr>
          </a:p>
        </p:txBody>
      </p:sp>
      <p:sp>
        <p:nvSpPr>
          <p:cNvPr id="74" name="TextBox 73"/>
          <p:cNvSpPr txBox="1"/>
          <p:nvPr/>
        </p:nvSpPr>
        <p:spPr>
          <a:xfrm>
            <a:off x="9634607" y="4333138"/>
            <a:ext cx="1478264" cy="646317"/>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Segoe UI Semilight" panose="020B0402040204020203" pitchFamily="34" charset="0"/>
              </a:rPr>
              <a:t>Embedded </a:t>
            </a:r>
            <a:br>
              <a:rPr kumimoji="0" lang="en-US" sz="2000" b="0" i="0" u="none" strike="noStrike" kern="1200" cap="none" spc="0" normalizeH="0" baseline="0" noProof="0" dirty="0">
                <a:ln>
                  <a:noFill/>
                </a:ln>
                <a:solidFill>
                  <a:srgbClr val="FF0000"/>
                </a:solidFill>
                <a:effectLst/>
                <a:uLnTx/>
                <a:uFillTx/>
                <a:latin typeface="Segoe UI"/>
                <a:ea typeface="+mn-ea"/>
                <a:cs typeface="Segoe UI Semilight" panose="020B0402040204020203" pitchFamily="34" charset="0"/>
              </a:rPr>
            </a:br>
            <a:r>
              <a:rPr kumimoji="0" lang="en-US" sz="2000" b="0" i="0" u="none" strike="noStrike" kern="1200" cap="none" spc="0" normalizeH="0" baseline="0" noProof="0" dirty="0">
                <a:ln>
                  <a:noFill/>
                </a:ln>
                <a:solidFill>
                  <a:srgbClr val="FF0000"/>
                </a:solidFill>
                <a:effectLst/>
                <a:uLnTx/>
                <a:uFillTx/>
                <a:latin typeface="Segoe UI"/>
                <a:ea typeface="+mn-ea"/>
                <a:cs typeface="Segoe UI Semilight" panose="020B0402040204020203" pitchFamily="34" charset="0"/>
              </a:rPr>
              <a:t>web chat</a:t>
            </a:r>
          </a:p>
        </p:txBody>
      </p:sp>
      <p:pic>
        <p:nvPicPr>
          <p:cNvPr id="76" name="Picture 7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22303" y="3478798"/>
            <a:ext cx="411480" cy="411480"/>
          </a:xfrm>
          <a:prstGeom prst="rect">
            <a:avLst/>
          </a:prstGeom>
        </p:spPr>
      </p:pic>
      <p:pic>
        <p:nvPicPr>
          <p:cNvPr id="78" name="Picture 7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19967" y="3936438"/>
            <a:ext cx="411480" cy="411480"/>
          </a:xfrm>
          <a:prstGeom prst="rect">
            <a:avLst/>
          </a:prstGeom>
        </p:spPr>
      </p:pic>
      <p:pic>
        <p:nvPicPr>
          <p:cNvPr id="79" name="Picture 7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71988" y="3936438"/>
            <a:ext cx="411480" cy="411480"/>
          </a:xfrm>
          <a:prstGeom prst="rect">
            <a:avLst/>
          </a:prstGeom>
        </p:spPr>
      </p:pic>
      <p:pic>
        <p:nvPicPr>
          <p:cNvPr id="80" name="Picture 7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35785" y="3936438"/>
            <a:ext cx="411480" cy="411480"/>
          </a:xfrm>
          <a:prstGeom prst="rect">
            <a:avLst/>
          </a:prstGeom>
        </p:spPr>
      </p:pic>
      <p:pic>
        <p:nvPicPr>
          <p:cNvPr id="85" name="Picture 8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32173" y="3466901"/>
            <a:ext cx="411480" cy="411480"/>
          </a:xfrm>
          <a:prstGeom prst="rect">
            <a:avLst/>
          </a:prstGeom>
        </p:spPr>
      </p:pic>
      <p:pic>
        <p:nvPicPr>
          <p:cNvPr id="87" name="Picture 8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79494" y="3467048"/>
            <a:ext cx="411480" cy="411480"/>
          </a:xfrm>
          <a:prstGeom prst="rect">
            <a:avLst/>
          </a:prstGeom>
        </p:spPr>
      </p:pic>
      <p:pic>
        <p:nvPicPr>
          <p:cNvPr id="88" name="Picture 8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877158" y="3000789"/>
            <a:ext cx="411480" cy="411480"/>
          </a:xfrm>
          <a:prstGeom prst="rect">
            <a:avLst/>
          </a:prstGeom>
        </p:spPr>
      </p:pic>
      <p:pic>
        <p:nvPicPr>
          <p:cNvPr id="89" name="Picture 8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19967" y="3000789"/>
            <a:ext cx="411480" cy="411480"/>
          </a:xfrm>
          <a:prstGeom prst="rect">
            <a:avLst/>
          </a:prstGeom>
        </p:spPr>
      </p:pic>
      <p:sp>
        <p:nvSpPr>
          <p:cNvPr id="202" name="Rounded Rectangular Callout 100"/>
          <p:cNvSpPr/>
          <p:nvPr/>
        </p:nvSpPr>
        <p:spPr>
          <a:xfrm>
            <a:off x="6926139" y="3139272"/>
            <a:ext cx="1381823" cy="766487"/>
          </a:xfrm>
          <a:prstGeom prst="wedgeRoundRectCallout">
            <a:avLst>
              <a:gd name="adj1" fmla="val 60883"/>
              <a:gd name="adj2" fmla="val 7714"/>
              <a:gd name="adj3" fmla="val 16667"/>
            </a:avLst>
          </a:prstGeom>
          <a:solidFill>
            <a:schemeClr val="bg1"/>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03" name="TextBox 202"/>
          <p:cNvSpPr txBox="1"/>
          <p:nvPr/>
        </p:nvSpPr>
        <p:spPr>
          <a:xfrm>
            <a:off x="7043322" y="3144262"/>
            <a:ext cx="1553828" cy="668315"/>
          </a:xfrm>
          <a:prstGeom prst="rect">
            <a:avLst/>
          </a:prstGeom>
          <a:noFill/>
        </p:spPr>
        <p:txBody>
          <a:bodyPr wrap="square" lIns="182880" tIns="146304" rIns="182880" bIns="146304" rtlCol="0">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dirty="0">
                <a:ln>
                  <a:noFill/>
                </a:ln>
                <a:solidFill>
                  <a:srgbClr val="00BCF2"/>
                </a:solidFill>
                <a:effectLst/>
                <a:uLnTx/>
                <a:uFillTx/>
                <a:latin typeface="Courier New" panose="02070309020205020404" pitchFamily="49" charset="0"/>
                <a:ea typeface="+mn-ea"/>
                <a:cs typeface="Courier New" panose="02070309020205020404" pitchFamily="49" charset="0"/>
              </a:rPr>
              <a:t>API</a:t>
            </a:r>
          </a:p>
        </p:txBody>
      </p:sp>
      <p:grpSp>
        <p:nvGrpSpPr>
          <p:cNvPr id="2" name="Group 1"/>
          <p:cNvGrpSpPr/>
          <p:nvPr/>
        </p:nvGrpSpPr>
        <p:grpSpPr>
          <a:xfrm>
            <a:off x="9967236" y="3032833"/>
            <a:ext cx="887813" cy="954033"/>
            <a:chOff x="6759571" y="4688894"/>
            <a:chExt cx="887813" cy="954033"/>
          </a:xfrm>
          <a:solidFill>
            <a:srgbClr val="AAADF5"/>
          </a:solidFill>
        </p:grpSpPr>
        <p:sp>
          <p:nvSpPr>
            <p:cNvPr id="208" name="Rounded Rectangular Callout 98"/>
            <p:cNvSpPr/>
            <p:nvPr/>
          </p:nvSpPr>
          <p:spPr>
            <a:xfrm>
              <a:off x="6843792" y="4688894"/>
              <a:ext cx="803592" cy="185408"/>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Rounded Rectangular Callout 99"/>
            <p:cNvSpPr/>
            <p:nvPr/>
          </p:nvSpPr>
          <p:spPr>
            <a:xfrm>
              <a:off x="6759571" y="4931947"/>
              <a:ext cx="803592" cy="208444"/>
            </a:xfrm>
            <a:prstGeom prst="wedgeRoundRectCallout">
              <a:avLst>
                <a:gd name="adj1" fmla="val -66971"/>
                <a:gd name="adj2" fmla="val 6277"/>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Rounded Rectangular Callout 100"/>
            <p:cNvSpPr/>
            <p:nvPr/>
          </p:nvSpPr>
          <p:spPr>
            <a:xfrm>
              <a:off x="6843792" y="5197180"/>
              <a:ext cx="803592" cy="445747"/>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a:ea typeface="+mn-ea"/>
                <a:cs typeface="+mn-cs"/>
              </a:endParaRPr>
            </a:p>
          </p:txBody>
        </p:sp>
      </p:grpSp>
      <p:pic>
        <p:nvPicPr>
          <p:cNvPr id="212" name="Picture 21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099266" y="3080024"/>
            <a:ext cx="1465802" cy="869608"/>
          </a:xfrm>
          <a:prstGeom prst="rect">
            <a:avLst/>
          </a:prstGeom>
        </p:spPr>
      </p:pic>
      <p:pic>
        <p:nvPicPr>
          <p:cNvPr id="213" name="Picture 212"/>
          <p:cNvPicPr>
            <a:picLocks noChangeAspect="1"/>
          </p:cNvPicPr>
          <p:nvPr/>
        </p:nvPicPr>
        <p:blipFill>
          <a:blip r:embed="rId13" cstate="screen">
            <a:biLevel thresh="25000"/>
            <a:extLst>
              <a:ext uri="{28A0092B-C50C-407E-A947-70E740481C1C}">
                <a14:useLocalDpi xmlns:a14="http://schemas.microsoft.com/office/drawing/2010/main"/>
              </a:ext>
            </a:extLst>
          </a:blip>
          <a:stretch>
            <a:fillRect/>
          </a:stretch>
        </p:blipFill>
        <p:spPr>
          <a:xfrm>
            <a:off x="2354458" y="3032833"/>
            <a:ext cx="394367" cy="389936"/>
          </a:xfrm>
          <a:prstGeom prst="rect">
            <a:avLst/>
          </a:prstGeom>
        </p:spPr>
      </p:pic>
      <p:sp>
        <p:nvSpPr>
          <p:cNvPr id="26" name="TextBox 25"/>
          <p:cNvSpPr txBox="1"/>
          <p:nvPr/>
        </p:nvSpPr>
        <p:spPr>
          <a:xfrm>
            <a:off x="317839" y="1618180"/>
            <a:ext cx="11886289" cy="591339"/>
          </a:xfrm>
          <a:prstGeom prst="rect">
            <a:avLst/>
          </a:prstGeom>
          <a:solidFill>
            <a:schemeClr val="accent1">
              <a:lumMod val="75000"/>
            </a:schemeClr>
          </a:solidFill>
        </p:spPr>
        <p:txBody>
          <a:bodyPr wrap="square" lIns="182854" tIns="146283" rIns="182854" bIns="146283" rtlCol="0">
            <a:noAutofit/>
          </a:bodyPr>
          <a:lstStyle/>
          <a:p>
            <a:pPr marL="0" marR="0" lvl="0" indent="0" algn="ctr" defTabSz="913637" rtl="0" eaLnBrk="1" fontAlgn="auto" latinLnBrk="0" hangingPunct="1">
              <a:lnSpc>
                <a:spcPct val="90000"/>
              </a:lnSpc>
              <a:spcBef>
                <a:spcPts val="0"/>
              </a:spcBef>
              <a:spcAft>
                <a:spcPts val="0"/>
              </a:spcAft>
              <a:buClrTx/>
              <a:buSzTx/>
              <a:buFontTx/>
              <a:buNone/>
              <a:tabLst>
                <a:tab pos="895639"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Enrich your bots</a:t>
            </a:r>
          </a:p>
        </p:txBody>
      </p:sp>
    </p:spTree>
    <p:extLst>
      <p:ext uri="{BB962C8B-B14F-4D97-AF65-F5344CB8AC3E}">
        <p14:creationId xmlns:p14="http://schemas.microsoft.com/office/powerpoint/2010/main" val="700610852"/>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91536" y="296297"/>
            <a:ext cx="10961327" cy="916412"/>
          </a:xfrm>
        </p:spPr>
        <p:txBody>
          <a:bodyPr/>
          <a:lstStyle/>
          <a:p>
            <a:r>
              <a:rPr lang="en-US" dirty="0"/>
              <a:t>Azure Bot Service Preview</a:t>
            </a:r>
            <a:endParaRPr lang="en-US" sz="5507"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0632" y="390567"/>
            <a:ext cx="890698" cy="890698"/>
          </a:xfrm>
          <a:prstGeom prst="rect">
            <a:avLst/>
          </a:prstGeom>
        </p:spPr>
      </p:pic>
      <p:sp>
        <p:nvSpPr>
          <p:cNvPr id="112" name="TextBox 111"/>
          <p:cNvSpPr txBox="1"/>
          <p:nvPr/>
        </p:nvSpPr>
        <p:spPr>
          <a:xfrm>
            <a:off x="6849460" y="4341841"/>
            <a:ext cx="1455822" cy="646317"/>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t>Scale </a:t>
            </a:r>
            <a:b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t>on demand</a:t>
            </a:r>
          </a:p>
        </p:txBody>
      </p:sp>
      <p:pic>
        <p:nvPicPr>
          <p:cNvPr id="114" name="Picture 113"/>
          <p:cNvPicPr>
            <a:picLocks noChangeAspect="1"/>
          </p:cNvPicPr>
          <p:nvPr/>
        </p:nvPicPr>
        <p:blipFill rotWithShape="1">
          <a:blip r:embed="rId4" cstate="screen">
            <a:duotone>
              <a:prstClr val="black"/>
              <a:schemeClr val="accent1">
                <a:tint val="45000"/>
                <a:satMod val="400000"/>
              </a:schemeClr>
            </a:duotone>
            <a:extLst>
              <a:ext uri="{28A0092B-C50C-407E-A947-70E740481C1C}">
                <a14:useLocalDpi xmlns:a14="http://schemas.microsoft.com/office/drawing/2010/main"/>
              </a:ext>
            </a:extLst>
          </a:blip>
          <a:srcRect l="24332" t="49926" r="23006"/>
          <a:stretch/>
        </p:blipFill>
        <p:spPr>
          <a:xfrm>
            <a:off x="6802157" y="2899012"/>
            <a:ext cx="1576038" cy="1498561"/>
          </a:xfrm>
          <a:prstGeom prst="rect">
            <a:avLst/>
          </a:prstGeom>
        </p:spPr>
      </p:pic>
      <p:sp>
        <p:nvSpPr>
          <p:cNvPr id="113" name="TextBox 112"/>
          <p:cNvSpPr txBox="1"/>
          <p:nvPr/>
        </p:nvSpPr>
        <p:spPr>
          <a:xfrm>
            <a:off x="9718629" y="4381732"/>
            <a:ext cx="1237525" cy="657346"/>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t>dev ops</a:t>
            </a:r>
          </a:p>
        </p:txBody>
      </p:sp>
      <p:grpSp>
        <p:nvGrpSpPr>
          <p:cNvPr id="173" name="Group 172"/>
          <p:cNvGrpSpPr/>
          <p:nvPr/>
        </p:nvGrpSpPr>
        <p:grpSpPr>
          <a:xfrm>
            <a:off x="9856877" y="2917937"/>
            <a:ext cx="926904" cy="1259855"/>
            <a:chOff x="10486229" y="2466007"/>
            <a:chExt cx="1233374" cy="1676412"/>
          </a:xfrm>
          <a:solidFill>
            <a:srgbClr val="AAADF5"/>
          </a:solidFill>
        </p:grpSpPr>
        <p:sp>
          <p:nvSpPr>
            <p:cNvPr id="116" name="Freeform 8"/>
            <p:cNvSpPr>
              <a:spLocks noEditPoints="1"/>
            </p:cNvSpPr>
            <p:nvPr/>
          </p:nvSpPr>
          <p:spPr bwMode="auto">
            <a:xfrm>
              <a:off x="10496839" y="3250371"/>
              <a:ext cx="341264" cy="892048"/>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7" name="Freeform 9"/>
            <p:cNvSpPr>
              <a:spLocks noEditPoints="1"/>
            </p:cNvSpPr>
            <p:nvPr/>
          </p:nvSpPr>
          <p:spPr bwMode="auto">
            <a:xfrm>
              <a:off x="10937311" y="3250371"/>
              <a:ext cx="341264" cy="892048"/>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8" name="Freeform 10"/>
            <p:cNvSpPr>
              <a:spLocks noEditPoints="1"/>
            </p:cNvSpPr>
            <p:nvPr/>
          </p:nvSpPr>
          <p:spPr bwMode="auto">
            <a:xfrm>
              <a:off x="11377783" y="3250371"/>
              <a:ext cx="341264" cy="892048"/>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Freeform 8"/>
            <p:cNvSpPr>
              <a:spLocks noEditPoints="1"/>
            </p:cNvSpPr>
            <p:nvPr/>
          </p:nvSpPr>
          <p:spPr bwMode="auto">
            <a:xfrm rot="5400000">
              <a:off x="10942068" y="2323927"/>
              <a:ext cx="341263" cy="892049"/>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5"/>
            <p:cNvSpPr>
              <a:spLocks/>
            </p:cNvSpPr>
            <p:nvPr/>
          </p:nvSpPr>
          <p:spPr bwMode="auto">
            <a:xfrm>
              <a:off x="10671437" y="2889583"/>
              <a:ext cx="882526" cy="407389"/>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grpFill/>
            <a:ln w="25400" cap="rnd">
              <a:solidFill>
                <a:srgbClr val="FFFFFF"/>
              </a:solidFill>
              <a:prstDash val="solid"/>
              <a:round/>
              <a:headEnd/>
              <a:tailEnd/>
            </a:ln>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quot;Not Allowed&quot; Symbol 18"/>
            <p:cNvSpPr/>
            <p:nvPr/>
          </p:nvSpPr>
          <p:spPr bwMode="auto">
            <a:xfrm>
              <a:off x="10486229" y="2466007"/>
              <a:ext cx="1233374" cy="1233373"/>
            </a:xfrm>
            <a:prstGeom prst="noSmoking">
              <a:avLst>
                <a:gd name="adj" fmla="val 8694"/>
              </a:avLst>
            </a:prstGeom>
            <a:grp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pic>
        <p:nvPicPr>
          <p:cNvPr id="174"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43740" y="2899012"/>
            <a:ext cx="1420623" cy="1253656"/>
          </a:xfrm>
          <a:prstGeom prst="rect">
            <a:avLst/>
          </a:prstGeom>
        </p:spPr>
      </p:pic>
      <p:sp>
        <p:nvSpPr>
          <p:cNvPr id="175" name="TextBox 174"/>
          <p:cNvSpPr txBox="1"/>
          <p:nvPr/>
        </p:nvSpPr>
        <p:spPr>
          <a:xfrm>
            <a:off x="1119638" y="4392761"/>
            <a:ext cx="1946340" cy="646317"/>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t>Powered by</a:t>
            </a:r>
            <a:b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t>Azure Functions</a:t>
            </a:r>
          </a:p>
        </p:txBody>
      </p:sp>
      <p:sp>
        <p:nvSpPr>
          <p:cNvPr id="176" name="TextBox 175"/>
          <p:cNvSpPr txBox="1"/>
          <p:nvPr/>
        </p:nvSpPr>
        <p:spPr>
          <a:xfrm>
            <a:off x="4084363" y="4367812"/>
            <a:ext cx="1507118" cy="646317"/>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914224"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t>Continuous</a:t>
            </a:r>
            <a:b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solidFill>
                  <a:srgbClr val="FF0000"/>
                </a:solidFill>
                <a:effectLst/>
                <a:uLnTx/>
                <a:uFillTx/>
                <a:latin typeface="Segoe UI Semilight" panose="020B0402040204020203" pitchFamily="34" charset="0"/>
                <a:ea typeface="+mn-ea"/>
                <a:cs typeface="Segoe UI Semilight" panose="020B0402040204020203" pitchFamily="34" charset="0"/>
              </a:rPr>
              <a:t>deployment</a:t>
            </a:r>
          </a:p>
        </p:txBody>
      </p:sp>
      <p:sp>
        <p:nvSpPr>
          <p:cNvPr id="64" name="Freeform 17"/>
          <p:cNvSpPr>
            <a:spLocks noChangeAspect="1" noEditPoints="1"/>
          </p:cNvSpPr>
          <p:nvPr/>
        </p:nvSpPr>
        <p:spPr bwMode="auto">
          <a:xfrm>
            <a:off x="4218855" y="2999586"/>
            <a:ext cx="1193809" cy="1015629"/>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AAADF5"/>
          </a:solidFill>
          <a:ln>
            <a:noFill/>
          </a:ln>
        </p:spPr>
        <p:txBody>
          <a:bodyPr vert="horz" wrap="square" lIns="89642" tIns="44821" rIns="89642" bIns="44821"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TextBox 19"/>
          <p:cNvSpPr txBox="1"/>
          <p:nvPr/>
        </p:nvSpPr>
        <p:spPr>
          <a:xfrm>
            <a:off x="275483" y="1618180"/>
            <a:ext cx="11886289" cy="591339"/>
          </a:xfrm>
          <a:prstGeom prst="rect">
            <a:avLst/>
          </a:prstGeom>
          <a:solidFill>
            <a:schemeClr val="accent1">
              <a:lumMod val="75000"/>
            </a:schemeClr>
          </a:solidFill>
        </p:spPr>
        <p:txBody>
          <a:bodyPr wrap="square" lIns="182854" tIns="146283" rIns="182854" bIns="146283" rtlCol="0">
            <a:noAutofit/>
          </a:bodyPr>
          <a:lstStyle/>
          <a:p>
            <a:pPr marL="0" marR="0" lvl="0" indent="0" algn="ctr" defTabSz="913637" rtl="0" eaLnBrk="1" fontAlgn="auto" latinLnBrk="0" hangingPunct="1">
              <a:lnSpc>
                <a:spcPct val="90000"/>
              </a:lnSpc>
              <a:spcBef>
                <a:spcPts val="0"/>
              </a:spcBef>
              <a:spcAft>
                <a:spcPts val="0"/>
              </a:spcAft>
              <a:buClrTx/>
              <a:buSzTx/>
              <a:buFontTx/>
              <a:buNone/>
              <a:tabLst>
                <a:tab pos="895639" algn="l"/>
              </a:tabLst>
              <a:defRPr/>
            </a:pPr>
            <a:r>
              <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Boost operational</a:t>
            </a:r>
            <a:r>
              <a:rPr kumimoji="0" lang="en-US" sz="2448" b="0" i="0" u="none" strike="noStrike" kern="0" cap="none" spc="0" normalizeH="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 efficiency</a:t>
            </a:r>
            <a:endParaRPr kumimoji="0" lang="en-US" sz="244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3894355495"/>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2" y="548826"/>
            <a:ext cx="12434711" cy="5896873"/>
          </a:xfrm>
          <a:prstGeom prst="rect">
            <a:avLst/>
          </a:prstGeom>
        </p:spPr>
      </p:pic>
    </p:spTree>
    <p:extLst>
      <p:ext uri="{BB962C8B-B14F-4D97-AF65-F5344CB8AC3E}">
        <p14:creationId xmlns:p14="http://schemas.microsoft.com/office/powerpoint/2010/main" val="3673671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026" name="Picture 2" descr="Image result for chatbots"/>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a:ext>
            </a:extLst>
          </a:blip>
          <a:srcRect b="-15014"/>
          <a:stretch/>
        </p:blipFill>
        <p:spPr bwMode="auto">
          <a:xfrm>
            <a:off x="6218237" y="-1"/>
            <a:ext cx="6203390" cy="6994525"/>
          </a:xfrm>
          <a:prstGeom prst="rect">
            <a:avLst/>
          </a:prstGeom>
          <a:solidFill>
            <a:srgbClr val="010101"/>
          </a:solidFill>
          <a:extLst/>
        </p:spPr>
      </p:pic>
      <p:grpSp>
        <p:nvGrpSpPr>
          <p:cNvPr id="3" name="Group 2"/>
          <p:cNvGrpSpPr/>
          <p:nvPr/>
        </p:nvGrpSpPr>
        <p:grpSpPr>
          <a:xfrm>
            <a:off x="311750" y="841829"/>
            <a:ext cx="5174650" cy="4820291"/>
            <a:chOff x="311750" y="841829"/>
            <a:chExt cx="5174650" cy="4820291"/>
          </a:xfrm>
        </p:grpSpPr>
        <p:sp>
          <p:nvSpPr>
            <p:cNvPr id="5" name="Rectangle 4"/>
            <p:cNvSpPr/>
            <p:nvPr/>
          </p:nvSpPr>
          <p:spPr>
            <a:xfrm>
              <a:off x="311750" y="841829"/>
              <a:ext cx="5174650" cy="4247827"/>
            </a:xfrm>
            <a:prstGeom prst="rect">
              <a:avLst/>
            </a:prstGeom>
          </p:spPr>
          <p:txBody>
            <a:bodyPr vert="horz" wrap="square" lIns="146304" tIns="91440" rIns="146304" bIns="91440" rtlCol="0" anchor="t" anchorCtr="0">
              <a:noAutofit/>
            </a:bodyPr>
            <a:lstStyle/>
            <a:p>
              <a:pPr marL="114300" marR="0" lvl="0" indent="-114300" defTabSz="932597"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w="3175">
                    <a:noFill/>
                  </a:ln>
                  <a:gradFill>
                    <a:gsLst>
                      <a:gs pos="13065">
                        <a:schemeClr val="bg1"/>
                      </a:gs>
                      <a:gs pos="49000">
                        <a:schemeClr val="bg1"/>
                      </a:gs>
                    </a:gsLst>
                    <a:lin ang="10800000" scaled="0"/>
                  </a:gradFill>
                  <a:effectLst/>
                  <a:uLnTx/>
                  <a:uFillTx/>
                  <a:latin typeface="Segoe UI Semilight" panose="020B0402040204020203" pitchFamily="34" charset="0"/>
                  <a:cs typeface="Segoe UI Semilight" panose="020B0402040204020203" pitchFamily="34" charset="0"/>
                </a:rPr>
                <a:t>“The world and technology are </a:t>
              </a:r>
              <a:br>
                <a:rPr kumimoji="0" lang="en-US" sz="2800" b="0" i="0" u="none" strike="noStrike" kern="0" cap="none" spc="0" normalizeH="0" baseline="0" noProof="0" dirty="0">
                  <a:ln w="3175">
                    <a:noFill/>
                  </a:ln>
                  <a:gradFill>
                    <a:gsLst>
                      <a:gs pos="13065">
                        <a:schemeClr val="bg1"/>
                      </a:gs>
                      <a:gs pos="49000">
                        <a:schemeClr val="bg1"/>
                      </a:gs>
                    </a:gsLst>
                    <a:lin ang="10800000" scaled="0"/>
                  </a:gradFill>
                  <a:effectLst/>
                  <a:uLnTx/>
                  <a:uFillTx/>
                  <a:latin typeface="Segoe UI Semilight" panose="020B0402040204020203" pitchFamily="34" charset="0"/>
                  <a:cs typeface="Segoe UI Semilight" panose="020B0402040204020203" pitchFamily="34" charset="0"/>
                </a:rPr>
              </a:br>
              <a:r>
                <a:rPr kumimoji="0" lang="en-US" sz="2800" b="0" i="0" u="none" strike="noStrike" kern="0" cap="none" spc="0" normalizeH="0" baseline="0" noProof="0" dirty="0">
                  <a:ln w="3175">
                    <a:noFill/>
                  </a:ln>
                  <a:gradFill>
                    <a:gsLst>
                      <a:gs pos="13065">
                        <a:schemeClr val="bg1"/>
                      </a:gs>
                      <a:gs pos="49000">
                        <a:schemeClr val="bg1"/>
                      </a:gs>
                    </a:gsLst>
                    <a:lin ang="10800000" scaled="0"/>
                  </a:gradFill>
                  <a:effectLst/>
                  <a:uLnTx/>
                  <a:uFillTx/>
                  <a:latin typeface="Segoe UI Semilight" panose="020B0402040204020203" pitchFamily="34" charset="0"/>
                  <a:cs typeface="Segoe UI Semilight" panose="020B0402040204020203" pitchFamily="34" charset="0"/>
                </a:rPr>
                <a:t>once again transforming.”</a:t>
              </a:r>
            </a:p>
            <a:p>
              <a:pPr marL="114300" marR="0" lvl="0" indent="-114300" defTabSz="932597" eaLnBrk="1" fontAlgn="auto" latinLnBrk="0" hangingPunct="1">
                <a:lnSpc>
                  <a:spcPct val="90000"/>
                </a:lnSpc>
                <a:spcBef>
                  <a:spcPts val="0"/>
                </a:spcBef>
                <a:spcAft>
                  <a:spcPts val="0"/>
                </a:spcAft>
                <a:buClrTx/>
                <a:buSzTx/>
                <a:buFontTx/>
                <a:buNone/>
                <a:tabLst/>
                <a:defRPr/>
              </a:pPr>
              <a:endParaRPr kumimoji="0" lang="en-US" sz="2800" b="0" i="0" u="none" strike="noStrike" kern="0" cap="none" spc="0" normalizeH="0" baseline="0" noProof="0" dirty="0">
                <a:ln w="3175">
                  <a:noFill/>
                </a:ln>
                <a:gradFill>
                  <a:gsLst>
                    <a:gs pos="13065">
                      <a:schemeClr val="bg1"/>
                    </a:gs>
                    <a:gs pos="49000">
                      <a:schemeClr val="bg1"/>
                    </a:gs>
                  </a:gsLst>
                  <a:lin ang="10800000" scaled="0"/>
                </a:gradFill>
                <a:effectLst/>
                <a:uLnTx/>
                <a:uFillTx/>
                <a:latin typeface="Segoe UI Semilight" panose="020B0402040204020203" pitchFamily="34" charset="0"/>
                <a:cs typeface="Segoe UI Semilight" panose="020B0402040204020203" pitchFamily="34" charset="0"/>
              </a:endParaRPr>
            </a:p>
            <a:p>
              <a:pPr marL="114300" marR="0" lvl="0" indent="-114300" defTabSz="932597"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w="3175">
                    <a:noFill/>
                  </a:ln>
                  <a:gradFill>
                    <a:gsLst>
                      <a:gs pos="13065">
                        <a:schemeClr val="bg1"/>
                      </a:gs>
                      <a:gs pos="49000">
                        <a:schemeClr val="bg1"/>
                      </a:gs>
                    </a:gsLst>
                    <a:lin ang="10800000" scaled="0"/>
                  </a:gradFill>
                  <a:effectLst/>
                  <a:uLnTx/>
                  <a:uFillTx/>
                  <a:latin typeface="Segoe UI Semilight" panose="020B0402040204020203" pitchFamily="34" charset="0"/>
                  <a:cs typeface="Segoe UI Semilight" panose="020B0402040204020203" pitchFamily="34" charset="0"/>
                </a:rPr>
                <a:t>“Computers may win at games, </a:t>
              </a:r>
              <a:br>
                <a:rPr kumimoji="0" lang="en-US" sz="2800" b="0" i="0" u="none" strike="noStrike" kern="0" cap="none" spc="0" normalizeH="0" baseline="0" noProof="0" dirty="0">
                  <a:ln w="3175">
                    <a:noFill/>
                  </a:ln>
                  <a:gradFill>
                    <a:gsLst>
                      <a:gs pos="13065">
                        <a:schemeClr val="bg1"/>
                      </a:gs>
                      <a:gs pos="49000">
                        <a:schemeClr val="bg1"/>
                      </a:gs>
                    </a:gsLst>
                    <a:lin ang="10800000" scaled="0"/>
                  </a:gradFill>
                  <a:effectLst/>
                  <a:uLnTx/>
                  <a:uFillTx/>
                  <a:latin typeface="Segoe UI Semilight" panose="020B0402040204020203" pitchFamily="34" charset="0"/>
                  <a:cs typeface="Segoe UI Semilight" panose="020B0402040204020203" pitchFamily="34" charset="0"/>
                </a:rPr>
              </a:br>
              <a:r>
                <a:rPr kumimoji="0" lang="en-US" sz="2800" b="0" i="0" u="none" strike="noStrike" kern="0" cap="none" spc="0" normalizeH="0" baseline="0" noProof="0" dirty="0">
                  <a:ln w="3175">
                    <a:noFill/>
                  </a:ln>
                  <a:gradFill>
                    <a:gsLst>
                      <a:gs pos="13065">
                        <a:schemeClr val="bg1"/>
                      </a:gs>
                      <a:gs pos="49000">
                        <a:schemeClr val="bg1"/>
                      </a:gs>
                    </a:gsLst>
                    <a:lin ang="10800000" scaled="0"/>
                  </a:gradFill>
                  <a:effectLst/>
                  <a:uLnTx/>
                  <a:uFillTx/>
                  <a:latin typeface="Segoe UI Semilight" panose="020B0402040204020203" pitchFamily="34" charset="0"/>
                  <a:cs typeface="Segoe UI Semilight" panose="020B0402040204020203" pitchFamily="34" charset="0"/>
                </a:rPr>
                <a:t>but imagine what’s possible when human and machine work together to solve society’s greatest challenges like beating disease, ignorance, and poverty.”</a:t>
              </a:r>
            </a:p>
          </p:txBody>
        </p:sp>
        <p:sp>
          <p:nvSpPr>
            <p:cNvPr id="8" name="TextBox 7"/>
            <p:cNvSpPr txBox="1"/>
            <p:nvPr/>
          </p:nvSpPr>
          <p:spPr>
            <a:xfrm>
              <a:off x="384321" y="5089656"/>
              <a:ext cx="4682223" cy="5724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56281">
                        <a:schemeClr val="bg2"/>
                      </a:gs>
                      <a:gs pos="13065">
                        <a:schemeClr val="bg2"/>
                      </a:gs>
                    </a:gsLst>
                    <a:lin ang="10800000" scaled="0"/>
                  </a:gradFill>
                  <a:effectLst/>
                  <a:uLnTx/>
                  <a:uFillTx/>
                  <a:latin typeface="Segoe UI Semibold" panose="020B0702040204020203" pitchFamily="34" charset="0"/>
                  <a:cs typeface="Segoe UI Semibold" panose="020B0702040204020203" pitchFamily="34" charset="0"/>
                </a:rPr>
                <a:t>SATYA NADELLA, CEO MICROSOFT</a:t>
              </a:r>
              <a:endParaRPr kumimoji="0" lang="en-US" sz="2800" b="0" i="0" u="none" strike="noStrike" kern="0" cap="none" spc="0" normalizeH="0" baseline="0" noProof="0" dirty="0">
                <a:ln>
                  <a:noFill/>
                </a:ln>
                <a:gradFill>
                  <a:gsLst>
                    <a:gs pos="56281">
                      <a:schemeClr val="bg2"/>
                    </a:gs>
                    <a:gs pos="13065">
                      <a:schemeClr val="bg2"/>
                    </a:gs>
                  </a:gsLst>
                  <a:lin ang="10800000" scaled="0"/>
                </a:gradFill>
                <a:effectLst/>
                <a:uLnTx/>
                <a:uFillTx/>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2325308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500"/>
                                  </p:stCondLst>
                                  <p:childTnLst>
                                    <p:animMotion origin="layout" path="M 3.45417E-6 -6.99047E-7 L -0.04315 0.00045 " pathEditMode="relative" rAng="0" ptsTypes="AA">
                                      <p:cBhvr>
                                        <p:cTn id="9" dur="1000" spd="-100000" fill="hold"/>
                                        <p:tgtEl>
                                          <p:spTgt spid="3"/>
                                        </p:tgtEl>
                                        <p:attrNameLst>
                                          <p:attrName>ppt_x</p:attrName>
                                          <p:attrName>ppt_y</p:attrName>
                                        </p:attrNameLst>
                                      </p:cBhvr>
                                      <p:rCtr x="-2157"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Getting started with Azure Bot Service</a:t>
            </a:r>
          </a:p>
        </p:txBody>
      </p:sp>
      <p:sp>
        <p:nvSpPr>
          <p:cNvPr id="3" name="Title 2"/>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6507451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he Intents"/>
          <p:cNvSpPr>
            <a:spLocks noGrp="1"/>
          </p:cNvSpPr>
          <p:nvPr>
            <p:ph idx="4294967295"/>
          </p:nvPr>
        </p:nvSpPr>
        <p:spPr>
          <a:xfrm>
            <a:off x="6611140" y="1366159"/>
            <a:ext cx="5824453" cy="5556762"/>
          </a:xfrm>
        </p:spPr>
        <p:txBody>
          <a:bodyPr/>
          <a:lstStyle/>
          <a:p>
            <a:pPr marL="0" indent="0">
              <a:buNone/>
            </a:pPr>
            <a:r>
              <a:rPr lang="en-US" dirty="0"/>
              <a:t>Who is _____?</a:t>
            </a:r>
          </a:p>
          <a:p>
            <a:pPr marL="0" indent="0">
              <a:buNone/>
            </a:pPr>
            <a:endParaRPr lang="en-US" dirty="0"/>
          </a:p>
          <a:p>
            <a:pPr marL="0" indent="0">
              <a:buNone/>
            </a:pPr>
            <a:r>
              <a:rPr lang="en-US" dirty="0"/>
              <a:t>Where does _____ work?</a:t>
            </a:r>
          </a:p>
          <a:p>
            <a:pPr marL="0" indent="0">
              <a:buNone/>
            </a:pPr>
            <a:endParaRPr lang="en-US" dirty="0"/>
          </a:p>
          <a:p>
            <a:pPr marL="0" indent="0">
              <a:buNone/>
            </a:pPr>
            <a:r>
              <a:rPr lang="en-US" dirty="0"/>
              <a:t>What is _____’s phone number?</a:t>
            </a:r>
          </a:p>
          <a:p>
            <a:pPr marL="0" indent="0">
              <a:buNone/>
            </a:pPr>
            <a:endParaRPr lang="en-US" dirty="0"/>
          </a:p>
          <a:p>
            <a:pPr marL="0" indent="0">
              <a:buNone/>
            </a:pPr>
            <a:endParaRPr lang="en-US" dirty="0"/>
          </a:p>
          <a:p>
            <a:pPr marL="0" indent="0">
              <a:buNone/>
            </a:pP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65442" y="1366159"/>
            <a:ext cx="3049621" cy="5421549"/>
          </a:xfrm>
          <a:prstGeom prst="rect">
            <a:avLst/>
          </a:prstGeom>
          <a:effectLst>
            <a:outerShdw blurRad="50800" dist="38100" dir="8100000" algn="tr" rotWithShape="0">
              <a:prstClr val="black">
                <a:alpha val="40000"/>
              </a:prstClr>
            </a:outerShdw>
          </a:effectLst>
        </p:spPr>
      </p:pic>
      <p:sp>
        <p:nvSpPr>
          <p:cNvPr id="5" name="Intent Def"/>
          <p:cNvSpPr/>
          <p:nvPr/>
        </p:nvSpPr>
        <p:spPr>
          <a:xfrm>
            <a:off x="7125960" y="6178376"/>
            <a:ext cx="3262816" cy="374846"/>
          </a:xfrm>
          <a:prstGeom prst="rect">
            <a:avLst/>
          </a:prstGeom>
        </p:spPr>
        <p:txBody>
          <a:bodyPr wrap="none">
            <a:spAutoFit/>
          </a:bodyPr>
          <a:lstStyle/>
          <a:p>
            <a:pPr defTabSz="621746">
              <a:defRPr/>
            </a:pPr>
            <a:r>
              <a:rPr lang="en-US" dirty="0">
                <a:solidFill>
                  <a:prstClr val="white"/>
                </a:solidFill>
                <a:latin typeface="Segoe UI"/>
              </a:rPr>
              <a:t>Examples of </a:t>
            </a:r>
            <a:r>
              <a:rPr lang="en-US" b="1" dirty="0">
                <a:solidFill>
                  <a:prstClr val="white"/>
                </a:solidFill>
                <a:latin typeface="Segoe UI"/>
              </a:rPr>
              <a:t>intent detection</a:t>
            </a:r>
          </a:p>
        </p:txBody>
      </p:sp>
      <p:sp>
        <p:nvSpPr>
          <p:cNvPr id="6" name="The Entitites"/>
          <p:cNvSpPr txBox="1">
            <a:spLocks/>
          </p:cNvSpPr>
          <p:nvPr/>
        </p:nvSpPr>
        <p:spPr>
          <a:xfrm>
            <a:off x="6611139" y="1366159"/>
            <a:ext cx="5824453" cy="5556762"/>
          </a:xfrm>
          <a:prstGeom prst="rect">
            <a:avLst/>
          </a:prstGeom>
        </p:spPr>
        <p:txBody>
          <a:bodyPr vert="horz" lIns="124347" tIns="62174" rIns="124347" bIns="6217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243493">
              <a:spcBef>
                <a:spcPts val="1360"/>
              </a:spcBef>
              <a:buNone/>
              <a:defRPr/>
            </a:pPr>
            <a:r>
              <a:rPr lang="en-US" sz="3808" dirty="0">
                <a:solidFill>
                  <a:prstClr val="white"/>
                </a:solidFill>
              </a:rPr>
              <a:t>            John</a:t>
            </a:r>
          </a:p>
          <a:p>
            <a:pPr marL="0" indent="0" defTabSz="1243493">
              <a:spcBef>
                <a:spcPts val="1360"/>
              </a:spcBef>
              <a:buNone/>
              <a:defRPr/>
            </a:pPr>
            <a:endParaRPr lang="en-US" sz="3808" dirty="0">
              <a:solidFill>
                <a:prstClr val="white"/>
              </a:solidFill>
            </a:endParaRPr>
          </a:p>
          <a:p>
            <a:pPr marL="0" indent="0" defTabSz="1243493">
              <a:spcBef>
                <a:spcPts val="1360"/>
              </a:spcBef>
              <a:buNone/>
              <a:defRPr/>
            </a:pPr>
            <a:r>
              <a:rPr lang="en-US" sz="3808" dirty="0">
                <a:solidFill>
                  <a:prstClr val="white"/>
                </a:solidFill>
              </a:rPr>
              <a:t>                    Sue</a:t>
            </a:r>
          </a:p>
          <a:p>
            <a:pPr marL="0" indent="0" defTabSz="1243493">
              <a:spcBef>
                <a:spcPts val="1360"/>
              </a:spcBef>
              <a:buNone/>
              <a:defRPr/>
            </a:pPr>
            <a:endParaRPr lang="en-US" sz="3808" dirty="0">
              <a:solidFill>
                <a:prstClr val="white"/>
              </a:solidFill>
            </a:endParaRPr>
          </a:p>
          <a:p>
            <a:pPr marL="0" indent="0" defTabSz="1243493">
              <a:spcBef>
                <a:spcPts val="1360"/>
              </a:spcBef>
              <a:buNone/>
              <a:defRPr/>
            </a:pPr>
            <a:r>
              <a:rPr lang="en-US" sz="3808" dirty="0">
                <a:solidFill>
                  <a:prstClr val="white"/>
                </a:solidFill>
              </a:rPr>
              <a:t>             Erika</a:t>
            </a:r>
          </a:p>
          <a:p>
            <a:pPr marL="0" indent="0" defTabSz="1243493">
              <a:spcBef>
                <a:spcPts val="1360"/>
              </a:spcBef>
              <a:buNone/>
              <a:defRPr/>
            </a:pPr>
            <a:endParaRPr lang="en-US" sz="3808" dirty="0">
              <a:solidFill>
                <a:prstClr val="white"/>
              </a:solidFill>
            </a:endParaRPr>
          </a:p>
        </p:txBody>
      </p:sp>
      <p:sp>
        <p:nvSpPr>
          <p:cNvPr id="7" name="Entity Def"/>
          <p:cNvSpPr/>
          <p:nvPr/>
        </p:nvSpPr>
        <p:spPr>
          <a:xfrm>
            <a:off x="7125960" y="6586450"/>
            <a:ext cx="3325526" cy="374846"/>
          </a:xfrm>
          <a:prstGeom prst="rect">
            <a:avLst/>
          </a:prstGeom>
        </p:spPr>
        <p:txBody>
          <a:bodyPr wrap="none">
            <a:spAutoFit/>
          </a:bodyPr>
          <a:lstStyle/>
          <a:p>
            <a:pPr defTabSz="621746">
              <a:defRPr/>
            </a:pPr>
            <a:r>
              <a:rPr lang="en-US" dirty="0">
                <a:solidFill>
                  <a:prstClr val="white"/>
                </a:solidFill>
                <a:latin typeface="Segoe UI"/>
              </a:rPr>
              <a:t>Examples of </a:t>
            </a:r>
            <a:r>
              <a:rPr lang="en-US" b="1" dirty="0">
                <a:solidFill>
                  <a:prstClr val="white"/>
                </a:solidFill>
                <a:latin typeface="Segoe UI"/>
              </a:rPr>
              <a:t>entity extraction</a:t>
            </a:r>
          </a:p>
        </p:txBody>
      </p:sp>
      <p:sp>
        <p:nvSpPr>
          <p:cNvPr id="8" name="Rectangle 7"/>
          <p:cNvSpPr/>
          <p:nvPr/>
        </p:nvSpPr>
        <p:spPr>
          <a:xfrm>
            <a:off x="882" y="-94994"/>
            <a:ext cx="12434711" cy="1641155"/>
          </a:xfrm>
          <a:prstGeom prst="rect">
            <a:avLst/>
          </a:prstGeom>
        </p:spPr>
        <p:txBody>
          <a:bodyPr wrap="square">
            <a:spAutoFit/>
          </a:bodyPr>
          <a:lstStyle/>
          <a:p>
            <a:pPr defTabSz="621746"/>
            <a:br>
              <a:rPr lang="en-US" sz="1904" dirty="0">
                <a:solidFill>
                  <a:prstClr val="black"/>
                </a:solidFill>
                <a:latin typeface="Segoe UI"/>
              </a:rPr>
            </a:br>
            <a:r>
              <a:rPr lang="en-US" sz="4352" dirty="0">
                <a:solidFill>
                  <a:srgbClr val="FFFFFF"/>
                </a:solidFill>
                <a:latin typeface="Segoe UI Light"/>
                <a:cs typeface="Segoe UI Light"/>
              </a:rPr>
              <a:t>Language</a:t>
            </a:r>
            <a:r>
              <a:rPr lang="en-US" sz="1904" dirty="0">
                <a:solidFill>
                  <a:prstClr val="black"/>
                </a:solidFill>
                <a:latin typeface="Segoe UI"/>
              </a:rPr>
              <a:t> </a:t>
            </a:r>
            <a:r>
              <a:rPr lang="en-US" sz="4352" dirty="0">
                <a:solidFill>
                  <a:srgbClr val="FFFFFF"/>
                </a:solidFill>
                <a:latin typeface="Segoe UI Light"/>
                <a:cs typeface="Segoe UI Light"/>
              </a:rPr>
              <a:t>Understanding Intelligent Service (LUIS)</a:t>
            </a:r>
            <a:br>
              <a:rPr lang="en-US" sz="1904" dirty="0">
                <a:solidFill>
                  <a:prstClr val="black"/>
                </a:solidFill>
                <a:latin typeface="Segoe UI"/>
              </a:rPr>
            </a:br>
            <a:br>
              <a:rPr lang="en-US" sz="952" dirty="0">
                <a:solidFill>
                  <a:prstClr val="black"/>
                </a:solidFill>
                <a:latin typeface="Segoe UI"/>
              </a:rPr>
            </a:br>
            <a:br>
              <a:rPr lang="en-US" sz="952" dirty="0">
                <a:solidFill>
                  <a:prstClr val="black"/>
                </a:solidFill>
                <a:latin typeface="Segoe UI"/>
              </a:rPr>
            </a:br>
            <a:endParaRPr lang="en-US" sz="1904" dirty="0">
              <a:solidFill>
                <a:prstClr val="black"/>
              </a:solidFill>
              <a:latin typeface="Segoe UI"/>
            </a:endParaRPr>
          </a:p>
        </p:txBody>
      </p:sp>
    </p:spTree>
    <p:extLst>
      <p:ext uri="{BB962C8B-B14F-4D97-AF65-F5344CB8AC3E}">
        <p14:creationId xmlns:p14="http://schemas.microsoft.com/office/powerpoint/2010/main" val="178371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Integrating LUIS into your bot</a:t>
            </a:r>
          </a:p>
        </p:txBody>
      </p:sp>
      <p:sp>
        <p:nvSpPr>
          <p:cNvPr id="3" name="Title 2"/>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229459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ur approach"/>
          <p:cNvSpPr/>
          <p:nvPr/>
        </p:nvSpPr>
        <p:spPr>
          <a:xfrm>
            <a:off x="320340" y="2135584"/>
            <a:ext cx="5694014" cy="793935"/>
          </a:xfrm>
          <a:prstGeom prst="rect">
            <a:avLst/>
          </a:prstGeom>
        </p:spPr>
        <p:txBody>
          <a:bodyPr wrap="square" anchor="t">
            <a:spAutoFit/>
          </a:bodyPr>
          <a:lstStyle/>
          <a:p>
            <a:pPr marL="0" marR="0" lvl="0" indent="0" defTabSz="932293" eaLnBrk="1" fontAlgn="base" latinLnBrk="0" hangingPunct="1">
              <a:lnSpc>
                <a:spcPct val="95000"/>
              </a:lnSpc>
              <a:spcBef>
                <a:spcPct val="0"/>
              </a:spcBef>
              <a:spcAft>
                <a:spcPts val="1199"/>
              </a:spcAft>
              <a:buClrTx/>
              <a:buSzTx/>
              <a:buFontTx/>
              <a:buNone/>
              <a:tabLst/>
              <a:defRPr/>
            </a:pPr>
            <a:r>
              <a:rPr kumimoji="0" lang="en-US" sz="4799" b="0" i="0" u="none" strike="noStrike" kern="0" cap="none" spc="-100" normalizeH="0" baseline="0" noProof="0" dirty="0">
                <a:ln w="3175">
                  <a:noFill/>
                </a:ln>
                <a:gradFill>
                  <a:gsLst>
                    <a:gs pos="93617">
                      <a:schemeClr val="tx1"/>
                    </a:gs>
                    <a:gs pos="71000">
                      <a:schemeClr val="tx1"/>
                    </a:gs>
                  </a:gsLst>
                  <a:lin ang="5400000" scaled="1"/>
                </a:gradFill>
                <a:effectLst/>
                <a:uLnTx/>
                <a:uFillTx/>
                <a:latin typeface="Segoe UI Light"/>
                <a:ea typeface="Segoe UI" pitchFamily="34" charset="0"/>
                <a:cs typeface="Segoe UI" pitchFamily="34" charset="0"/>
              </a:rPr>
              <a:t>Next steps</a:t>
            </a:r>
          </a:p>
        </p:txBody>
      </p:sp>
      <p:sp>
        <p:nvSpPr>
          <p:cNvPr id="22" name="Rectangle 21"/>
          <p:cNvSpPr/>
          <p:nvPr/>
        </p:nvSpPr>
        <p:spPr bwMode="auto">
          <a:xfrm>
            <a:off x="6218238" y="1984"/>
            <a:ext cx="6217356" cy="6992541"/>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2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ectangle 22"/>
          <p:cNvSpPr/>
          <p:nvPr/>
        </p:nvSpPr>
        <p:spPr>
          <a:xfrm>
            <a:off x="6492554" y="2474336"/>
            <a:ext cx="5760656" cy="849463"/>
          </a:xfrm>
          <a:prstGeom prst="rect">
            <a:avLst/>
          </a:prstGeom>
        </p:spPr>
        <p:txBody>
          <a:bodyPr wrap="square" lIns="182880" tIns="146304" rIns="182880" bIns="146304" anchor="ctr" anchorCtr="0">
            <a:spAutoFit/>
          </a:bodyPr>
          <a:lstStyle/>
          <a:p>
            <a:pPr marL="28563" lvl="0" defTabSz="932114" fontAlgn="base">
              <a:lnSpc>
                <a:spcPct val="90000"/>
              </a:lnSpc>
              <a:spcAft>
                <a:spcPts val="2400"/>
              </a:spcAft>
              <a:defRPr/>
            </a:pPr>
            <a:r>
              <a:rPr lang="en-US" sz="2200" kern="0" dirty="0">
                <a:ln w="3175">
                  <a:noFill/>
                </a:ln>
                <a:gradFill>
                  <a:gsLst>
                    <a:gs pos="14573">
                      <a:schemeClr val="accent1"/>
                    </a:gs>
                    <a:gs pos="28000">
                      <a:schemeClr val="accent1"/>
                    </a:gs>
                  </a:gsLst>
                  <a:lin ang="10800000" scaled="0"/>
                </a:gradFill>
                <a:cs typeface="Segoe UI" pitchFamily="34" charset="0"/>
              </a:rPr>
              <a:t>Create your first bot</a:t>
            </a:r>
            <a:br>
              <a:rPr lang="en-US" sz="2200" kern="0" dirty="0">
                <a:ln w="3175">
                  <a:noFill/>
                </a:ln>
                <a:gradFill>
                  <a:gsLst>
                    <a:gs pos="14573">
                      <a:schemeClr val="accent1"/>
                    </a:gs>
                    <a:gs pos="28000">
                      <a:schemeClr val="accent1"/>
                    </a:gs>
                  </a:gsLst>
                  <a:lin ang="10800000" scaled="0"/>
                </a:gradFill>
                <a:cs typeface="Segoe UI" pitchFamily="34" charset="0"/>
              </a:rPr>
            </a:br>
            <a:r>
              <a:rPr lang="en-US" sz="1800" u="sng" kern="0" dirty="0">
                <a:ln w="3175">
                  <a:noFill/>
                </a:ln>
                <a:gradFill>
                  <a:gsLst>
                    <a:gs pos="14573">
                      <a:schemeClr val="accent1"/>
                    </a:gs>
                    <a:gs pos="28000">
                      <a:schemeClr val="accent1"/>
                    </a:gs>
                  </a:gsLst>
                  <a:lin ang="10800000" scaled="0"/>
                </a:gradFill>
                <a:cs typeface="Segoe UI" pitchFamily="34" charset="0"/>
              </a:rPr>
              <a:t>https://azure.microsoft.com/services/bot-service/ </a:t>
            </a:r>
            <a:endParaRPr lang="en-US" sz="2200" u="sng" kern="0" dirty="0">
              <a:ln w="3175">
                <a:noFill/>
              </a:ln>
              <a:gradFill>
                <a:gsLst>
                  <a:gs pos="14573">
                    <a:schemeClr val="accent1"/>
                  </a:gs>
                  <a:gs pos="28000">
                    <a:schemeClr val="accent1"/>
                  </a:gs>
                </a:gsLst>
                <a:lin ang="10800000" scaled="0"/>
              </a:gradFill>
              <a:cs typeface="Segoe UI" pitchFamily="34" charset="0"/>
            </a:endParaRPr>
          </a:p>
        </p:txBody>
      </p:sp>
      <p:sp>
        <p:nvSpPr>
          <p:cNvPr id="24" name="Title 1"/>
          <p:cNvSpPr txBox="1">
            <a:spLocks/>
          </p:cNvSpPr>
          <p:nvPr/>
        </p:nvSpPr>
        <p:spPr>
          <a:xfrm>
            <a:off x="6583993" y="3651459"/>
            <a:ext cx="5669217" cy="904863"/>
          </a:xfrm>
          <a:prstGeom prst="rect">
            <a:avLst/>
          </a:prstGeom>
        </p:spPr>
        <p:txBody>
          <a:bodyPr wrap="square" lIns="182880" tIns="146304" rIns="182880" bIns="146304" anchor="ctr" anchorCtr="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nn-NO" sz="2200" kern="0" dirty="0">
                <a:gradFill>
                  <a:gsLst>
                    <a:gs pos="14573">
                      <a:schemeClr val="accent1"/>
                    </a:gs>
                    <a:gs pos="28000">
                      <a:schemeClr val="accent1"/>
                    </a:gs>
                  </a:gsLst>
                  <a:lin ang="10800000" scaled="0"/>
                </a:gradFill>
                <a:latin typeface="+mn-lt"/>
              </a:rPr>
              <a:t>Microsoft Bot Framework</a:t>
            </a:r>
            <a:br>
              <a:rPr lang="nn-NO" sz="2200" kern="0" dirty="0">
                <a:gradFill>
                  <a:gsLst>
                    <a:gs pos="14573">
                      <a:schemeClr val="accent1"/>
                    </a:gs>
                    <a:gs pos="28000">
                      <a:schemeClr val="accent1"/>
                    </a:gs>
                  </a:gsLst>
                  <a:lin ang="10800000" scaled="0"/>
                </a:gradFill>
                <a:latin typeface="+mn-lt"/>
              </a:rPr>
            </a:br>
            <a:r>
              <a:rPr lang="nn-NO" sz="2200" u="sng" kern="0" dirty="0">
                <a:gradFill>
                  <a:gsLst>
                    <a:gs pos="14573">
                      <a:schemeClr val="accent1"/>
                    </a:gs>
                    <a:gs pos="28000">
                      <a:schemeClr val="accent1"/>
                    </a:gs>
                  </a:gsLst>
                  <a:lin ang="10800000" scaled="0"/>
                </a:gradFill>
                <a:latin typeface="+mn-lt"/>
              </a:rPr>
              <a:t>https://dev.botframework.com/   </a:t>
            </a:r>
          </a:p>
        </p:txBody>
      </p:sp>
      <p:sp>
        <p:nvSpPr>
          <p:cNvPr id="26" name="Rectangle 25"/>
          <p:cNvSpPr/>
          <p:nvPr/>
        </p:nvSpPr>
        <p:spPr>
          <a:xfrm>
            <a:off x="6492554" y="1408015"/>
            <a:ext cx="5760656" cy="877163"/>
          </a:xfrm>
          <a:prstGeom prst="rect">
            <a:avLst/>
          </a:prstGeom>
        </p:spPr>
        <p:txBody>
          <a:bodyPr wrap="square" lIns="182880" tIns="146304" rIns="182880" bIns="146304" anchor="ctr" anchorCtr="0">
            <a:spAutoFit/>
          </a:bodyPr>
          <a:lstStyle/>
          <a:p>
            <a:pPr marL="28563" lvl="0" defTabSz="932114" fontAlgn="base">
              <a:lnSpc>
                <a:spcPct val="90000"/>
              </a:lnSpc>
              <a:spcAft>
                <a:spcPts val="2400"/>
              </a:spcAft>
              <a:defRPr/>
            </a:pPr>
            <a:r>
              <a:rPr lang="en-US" sz="2200" kern="0" dirty="0">
                <a:ln w="3175">
                  <a:noFill/>
                </a:ln>
                <a:gradFill>
                  <a:gsLst>
                    <a:gs pos="14573">
                      <a:schemeClr val="accent1"/>
                    </a:gs>
                    <a:gs pos="28000">
                      <a:schemeClr val="accent1"/>
                    </a:gs>
                  </a:gsLst>
                  <a:lin ang="10800000" scaled="0"/>
                </a:gradFill>
                <a:cs typeface="Segoe UI" pitchFamily="34" charset="0"/>
              </a:rPr>
              <a:t>Sign up for a free Azure Trial</a:t>
            </a:r>
            <a:br>
              <a:rPr lang="en-US" sz="2200" kern="0" dirty="0">
                <a:ln w="3175">
                  <a:noFill/>
                </a:ln>
                <a:gradFill>
                  <a:gsLst>
                    <a:gs pos="14573">
                      <a:schemeClr val="accent1"/>
                    </a:gs>
                    <a:gs pos="28000">
                      <a:schemeClr val="accent1"/>
                    </a:gs>
                  </a:gsLst>
                  <a:lin ang="10800000" scaled="0"/>
                </a:gradFill>
                <a:cs typeface="Segoe UI" pitchFamily="34" charset="0"/>
              </a:rPr>
            </a:br>
            <a:r>
              <a:rPr lang="en-US" sz="2000" u="sng" kern="0" dirty="0">
                <a:ln w="3175">
                  <a:noFill/>
                </a:ln>
                <a:gradFill>
                  <a:gsLst>
                    <a:gs pos="14573">
                      <a:schemeClr val="accent1"/>
                    </a:gs>
                    <a:gs pos="28000">
                      <a:schemeClr val="accent1"/>
                    </a:gs>
                  </a:gsLst>
                  <a:lin ang="10800000" scaled="0"/>
                </a:gradFill>
                <a:cs typeface="Segoe UI" pitchFamily="34" charset="0"/>
              </a:rPr>
              <a:t>https://azure.microsoft.com/en-us/free/ </a:t>
            </a:r>
            <a:endParaRPr lang="en-US" sz="2200" u="sng" kern="0" dirty="0">
              <a:ln w="3175">
                <a:noFill/>
              </a:ln>
              <a:gradFill>
                <a:gsLst>
                  <a:gs pos="14573">
                    <a:schemeClr val="accent1"/>
                  </a:gs>
                  <a:gs pos="28000">
                    <a:schemeClr val="accent1"/>
                  </a:gs>
                </a:gsLst>
                <a:lin ang="10800000" scaled="0"/>
              </a:gradFill>
              <a:cs typeface="Segoe UI" pitchFamily="34" charset="0"/>
            </a:endParaRPr>
          </a:p>
        </p:txBody>
      </p:sp>
      <p:sp>
        <p:nvSpPr>
          <p:cNvPr id="45" name="Oval 44"/>
          <p:cNvSpPr/>
          <p:nvPr/>
        </p:nvSpPr>
        <p:spPr bwMode="auto">
          <a:xfrm>
            <a:off x="-1676516" y="2954528"/>
            <a:ext cx="1074090" cy="1074090"/>
          </a:xfrm>
          <a:prstGeom prst="ellipse">
            <a:avLst/>
          </a:prstGeom>
          <a:noFill/>
          <a:ln w="9525" cap="flat" cmpd="sng" algn="ctr">
            <a:noFill/>
            <a:prstDash val="solid"/>
            <a:headEnd type="none"/>
            <a:tailEnd type="none"/>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Oval 55"/>
          <p:cNvSpPr/>
          <p:nvPr/>
        </p:nvSpPr>
        <p:spPr bwMode="auto">
          <a:xfrm>
            <a:off x="-1637047" y="4337412"/>
            <a:ext cx="1040856" cy="1040856"/>
          </a:xfrm>
          <a:prstGeom prst="ellipse">
            <a:avLst/>
          </a:prstGeom>
          <a:noFill/>
          <a:ln w="28575" cap="flat" cmpd="sng" algn="ctr">
            <a:noFill/>
            <a:prstDash val="solid"/>
            <a:headEnd type="none"/>
            <a:tailEnd type="none"/>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885089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50"/>
                                        <p:tgtEl>
                                          <p:spTgt spid="41"/>
                                        </p:tgtEl>
                                      </p:cBhvr>
                                    </p:animEffect>
                                  </p:childTnLst>
                                </p:cTn>
                              </p:par>
                              <p:par>
                                <p:cTn id="8" presetID="42" presetClass="path" presetSubtype="0" decel="100000" fill="hold" grpId="1" nodeType="withEffect">
                                  <p:stCondLst>
                                    <p:cond delay="0"/>
                                  </p:stCondLst>
                                  <p:childTnLst>
                                    <p:animMotion origin="layout" path="M 8.22058E-7 4.77077E-6 L 8.22058E-7 0.25011 " pathEditMode="relative" rAng="0" ptsTypes="AA">
                                      <p:cBhvr>
                                        <p:cTn id="9" dur="750" spd="-100000" fill="hold"/>
                                        <p:tgtEl>
                                          <p:spTgt spid="41"/>
                                        </p:tgtEl>
                                        <p:attrNameLst>
                                          <p:attrName>ppt_x</p:attrName>
                                          <p:attrName>ppt_y</p:attrName>
                                        </p:attrNameLst>
                                      </p:cBhvr>
                                      <p:rCtr x="0" y="12506"/>
                                    </p:animMotion>
                                  </p:childTnLst>
                                </p:cTn>
                              </p:par>
                              <p:par>
                                <p:cTn id="10" presetID="2" presetClass="entr" presetSubtype="2" decel="100000" fill="hold" grpId="0" nodeType="withEffect">
                                  <p:stCondLst>
                                    <p:cond delay="60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600" fill="hold"/>
                                        <p:tgtEl>
                                          <p:spTgt spid="22"/>
                                        </p:tgtEl>
                                        <p:attrNameLst>
                                          <p:attrName>ppt_x</p:attrName>
                                        </p:attrNameLst>
                                      </p:cBhvr>
                                      <p:tavLst>
                                        <p:tav tm="0">
                                          <p:val>
                                            <p:strVal val="1+#ppt_w/2"/>
                                          </p:val>
                                        </p:tav>
                                        <p:tav tm="100000">
                                          <p:val>
                                            <p:strVal val="#ppt_x"/>
                                          </p:val>
                                        </p:tav>
                                      </p:tavLst>
                                    </p:anim>
                                    <p:anim calcmode="lin" valueType="num">
                                      <p:cBhvr additive="base">
                                        <p:cTn id="13" dur="600" fill="hold"/>
                                        <p:tgtEl>
                                          <p:spTgt spid="22"/>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125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250"/>
                                        <p:tgtEl>
                                          <p:spTgt spid="26"/>
                                        </p:tgtEl>
                                      </p:cBhvr>
                                    </p:animEffect>
                                  </p:childTnLst>
                                </p:cTn>
                              </p:par>
                              <p:par>
                                <p:cTn id="17" presetID="35" presetClass="path" presetSubtype="0" decel="100000" fill="hold" grpId="1" nodeType="withEffect">
                                  <p:stCondLst>
                                    <p:cond delay="850"/>
                                  </p:stCondLst>
                                  <p:childTnLst>
                                    <p:animMotion origin="layout" path="M -7.88869E-7 1.76123E-6 L -0.35244 1.76123E-6 " pathEditMode="relative" rAng="0" ptsTypes="AA">
                                      <p:cBhvr>
                                        <p:cTn id="18" dur="750" spd="-100000" fill="hold"/>
                                        <p:tgtEl>
                                          <p:spTgt spid="26"/>
                                        </p:tgtEl>
                                        <p:attrNameLst>
                                          <p:attrName>ppt_x</p:attrName>
                                          <p:attrName>ppt_y</p:attrName>
                                        </p:attrNameLst>
                                      </p:cBhvr>
                                      <p:rCtr x="-17628" y="0"/>
                                    </p:animMotion>
                                  </p:childTnLst>
                                </p:cTn>
                              </p:par>
                              <p:par>
                                <p:cTn id="19" presetID="10" presetClass="entr" presetSubtype="0" fill="hold" grpId="0" nodeType="withEffect">
                                  <p:stCondLst>
                                    <p:cond delay="125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35" presetClass="path" presetSubtype="0" decel="100000" fill="hold" grpId="1" nodeType="withEffect">
                                  <p:stCondLst>
                                    <p:cond delay="850"/>
                                  </p:stCondLst>
                                  <p:childTnLst>
                                    <p:animMotion origin="layout" path="M -7.88869E-7 -4.86155E-6 L -0.35244 -4.86155E-6 " pathEditMode="relative" rAng="0" ptsTypes="AA">
                                      <p:cBhvr>
                                        <p:cTn id="23" dur="750" spd="-100000" fill="hold"/>
                                        <p:tgtEl>
                                          <p:spTgt spid="23"/>
                                        </p:tgtEl>
                                        <p:attrNameLst>
                                          <p:attrName>ppt_x</p:attrName>
                                          <p:attrName>ppt_y</p:attrName>
                                        </p:attrNameLst>
                                      </p:cBhvr>
                                      <p:rCtr x="-17628" y="0"/>
                                    </p:animMotion>
                                  </p:childTnLst>
                                </p:cTn>
                              </p:par>
                              <p:par>
                                <p:cTn id="24" presetID="10" presetClass="entr" presetSubtype="0" fill="hold" grpId="0" nodeType="withEffect">
                                  <p:stCondLst>
                                    <p:cond delay="125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250"/>
                                        <p:tgtEl>
                                          <p:spTgt spid="24"/>
                                        </p:tgtEl>
                                      </p:cBhvr>
                                    </p:animEffect>
                                  </p:childTnLst>
                                </p:cTn>
                              </p:par>
                              <p:par>
                                <p:cTn id="27" presetID="35" presetClass="path" presetSubtype="0" decel="100000" fill="hold" grpId="1" nodeType="withEffect">
                                  <p:stCondLst>
                                    <p:cond delay="850"/>
                                  </p:stCondLst>
                                  <p:childTnLst>
                                    <p:animMotion origin="layout" path="M -7.88869E-7 4.53926E-8 L -0.35244 4.53926E-8 " pathEditMode="relative" rAng="0" ptsTypes="AA">
                                      <p:cBhvr>
                                        <p:cTn id="28" dur="750" spd="-100000" fill="hold"/>
                                        <p:tgtEl>
                                          <p:spTgt spid="24"/>
                                        </p:tgtEl>
                                        <p:attrNameLst>
                                          <p:attrName>ppt_x</p:attrName>
                                          <p:attrName>ppt_y</p:attrName>
                                        </p:attrNameLst>
                                      </p:cBhvr>
                                      <p:rCtr x="-17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22" grpId="0" animBg="1"/>
      <p:bldP spid="23" grpId="0"/>
      <p:bldP spid="23" grpId="1"/>
      <p:bldP spid="24" grpId="0"/>
      <p:bldP spid="24" grpId="1"/>
      <p:bldP spid="26" grpId="0"/>
      <p:bldP spid="2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05064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677768" y="1"/>
            <a:ext cx="4758707" cy="7028748"/>
            <a:chOff x="7677768" y="1"/>
            <a:chExt cx="4758707" cy="7028748"/>
          </a:xfrm>
        </p:grpSpPr>
        <p:sp>
          <p:nvSpPr>
            <p:cNvPr id="63" name="Rectangle 62"/>
            <p:cNvSpPr/>
            <p:nvPr/>
          </p:nvSpPr>
          <p:spPr bwMode="auto">
            <a:xfrm>
              <a:off x="7677768" y="1"/>
              <a:ext cx="4758707" cy="70287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 name="TextBox 40"/>
            <p:cNvSpPr txBox="1"/>
            <p:nvPr/>
          </p:nvSpPr>
          <p:spPr>
            <a:xfrm>
              <a:off x="7706796" y="498446"/>
              <a:ext cx="4361832" cy="1946786"/>
            </a:xfrm>
            <a:prstGeom prst="rect">
              <a:avLst/>
            </a:prstGeom>
            <a:noFill/>
          </p:spPr>
          <p:txBody>
            <a:bodyPr wrap="square" lIns="186494" tIns="91440" rIns="186494" bIns="149196" rtlCol="0">
              <a:spAutoFit/>
            </a:bodyPr>
            <a:lstStyle/>
            <a:p>
              <a:pPr marL="0" marR="0" lvl="0" indent="0" defTabSz="932418" eaLnBrk="1" fontAlgn="auto" latinLnBrk="0" hangingPunct="1">
                <a:lnSpc>
                  <a:spcPct val="9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7500">
                        <a:schemeClr val="tx1"/>
                      </a:gs>
                      <a:gs pos="43000">
                        <a:schemeClr val="tx1"/>
                      </a:gs>
                    </a:gsLst>
                    <a:lin ang="5400000" scaled="1"/>
                  </a:gradFill>
                  <a:effectLst/>
                  <a:uLnTx/>
                  <a:uFillTx/>
                  <a:latin typeface="Segoe UI Semilight" panose="020B0402040204020203" pitchFamily="34" charset="0"/>
                  <a:cs typeface="Segoe UI Semilight" panose="020B0402040204020203" pitchFamily="34" charset="0"/>
                </a:rPr>
                <a:t>The future: </a:t>
              </a:r>
              <a:r>
                <a:rPr kumimoji="0" lang="en-US" sz="2448" b="0" i="0" u="none" strike="noStrike" kern="0" cap="none" spc="0" normalizeH="0" baseline="0" noProof="0" dirty="0">
                  <a:ln>
                    <a:noFill/>
                  </a:ln>
                  <a:gradFill>
                    <a:gsLst>
                      <a:gs pos="7500">
                        <a:schemeClr val="tx1"/>
                      </a:gs>
                      <a:gs pos="43000">
                        <a:schemeClr val="tx1"/>
                      </a:gs>
                    </a:gsLst>
                    <a:lin ang="5400000" scaled="1"/>
                  </a:gradFill>
                  <a:effectLst/>
                  <a:uLnTx/>
                  <a:uFillTx/>
                  <a:latin typeface="Segoe UI Semibold" panose="020B0702040204020203" pitchFamily="34" charset="0"/>
                  <a:cs typeface="Segoe UI Semibold" panose="020B0702040204020203" pitchFamily="34" charset="0"/>
                </a:rPr>
                <a:t>Conversations</a:t>
              </a:r>
              <a:endParaRPr kumimoji="0" lang="en-US" sz="1099" b="0" i="0" u="none" strike="noStrike" kern="0" cap="none" spc="0" normalizeH="0" baseline="0" noProof="0" dirty="0">
                <a:ln>
                  <a:noFill/>
                </a:ln>
                <a:gradFill>
                  <a:gsLst>
                    <a:gs pos="7500">
                      <a:schemeClr val="tx1"/>
                    </a:gs>
                    <a:gs pos="43000">
                      <a:schemeClr val="tx1"/>
                    </a:gs>
                  </a:gsLst>
                  <a:lin ang="5400000" scaled="1"/>
                </a:gradFill>
                <a:effectLst/>
                <a:uLnTx/>
                <a:uFillTx/>
                <a:latin typeface="Segoe UI Semibold" panose="020B0702040204020203" pitchFamily="34" charset="0"/>
                <a:cs typeface="Segoe UI Semibold" panose="020B0702040204020203" pitchFamily="34" charset="0"/>
              </a:endParaRPr>
            </a:p>
            <a:p>
              <a:pPr marL="228600" marR="0" lvl="1" indent="-228600" defTabSz="725214" eaLnBrk="1" fontAlgn="auto" latinLnBrk="0" hangingPunct="1">
                <a:lnSpc>
                  <a:spcPct val="90000"/>
                </a:lnSpc>
                <a:spcBef>
                  <a:spcPts val="1200"/>
                </a:spcBef>
                <a:spcAft>
                  <a:spcPts val="0"/>
                </a:spcAft>
                <a:buClrTx/>
                <a:buSzTx/>
                <a:buFontTx/>
                <a:buChar char="••"/>
                <a:tabLst/>
                <a:defRPr/>
              </a:pPr>
              <a:r>
                <a:rPr kumimoji="0" lang="en-US" sz="1630" b="0" i="0" u="none" strike="noStrike" kern="0" cap="none" spc="0" normalizeH="0" baseline="0" noProof="0" dirty="0">
                  <a:ln>
                    <a:noFill/>
                  </a:ln>
                  <a:gradFill>
                    <a:gsLst>
                      <a:gs pos="7500">
                        <a:schemeClr val="tx1"/>
                      </a:gs>
                      <a:gs pos="43000">
                        <a:schemeClr val="tx1"/>
                      </a:gs>
                    </a:gsLst>
                    <a:lin ang="5400000" scaled="1"/>
                  </a:gradFill>
                  <a:effectLst/>
                  <a:uLnTx/>
                  <a:uFillTx/>
                </a:rPr>
                <a:t>Natural language between people </a:t>
              </a:r>
              <a:br>
                <a:rPr kumimoji="0" lang="en-US" sz="1630" b="0" i="0" u="none" strike="noStrike" kern="0" cap="none" spc="0" normalizeH="0" baseline="0" noProof="0" dirty="0">
                  <a:ln>
                    <a:noFill/>
                  </a:ln>
                  <a:gradFill>
                    <a:gsLst>
                      <a:gs pos="7500">
                        <a:schemeClr val="tx1"/>
                      </a:gs>
                      <a:gs pos="43000">
                        <a:schemeClr val="tx1"/>
                      </a:gs>
                    </a:gsLst>
                    <a:lin ang="5400000" scaled="1"/>
                  </a:gradFill>
                  <a:effectLst/>
                  <a:uLnTx/>
                  <a:uFillTx/>
                </a:rPr>
              </a:br>
              <a:r>
                <a:rPr kumimoji="0" lang="en-US" sz="1630" b="0" i="0" u="none" strike="noStrike" kern="0" cap="none" spc="0" normalizeH="0" baseline="0" noProof="0" dirty="0">
                  <a:ln>
                    <a:noFill/>
                  </a:ln>
                  <a:gradFill>
                    <a:gsLst>
                      <a:gs pos="7500">
                        <a:schemeClr val="tx1"/>
                      </a:gs>
                      <a:gs pos="43000">
                        <a:schemeClr val="tx1"/>
                      </a:gs>
                    </a:gsLst>
                    <a:lin ang="5400000" scaled="1"/>
                  </a:gradFill>
                  <a:effectLst/>
                  <a:uLnTx/>
                  <a:uFillTx/>
                </a:rPr>
                <a:t>and technology</a:t>
              </a:r>
            </a:p>
            <a:p>
              <a:pPr marL="228600" marR="0" lvl="1" indent="-228600" defTabSz="725214" eaLnBrk="1" fontAlgn="auto" latinLnBrk="0" hangingPunct="1">
                <a:lnSpc>
                  <a:spcPct val="90000"/>
                </a:lnSpc>
                <a:spcBef>
                  <a:spcPts val="1200"/>
                </a:spcBef>
                <a:spcAft>
                  <a:spcPts val="0"/>
                </a:spcAft>
                <a:buClrTx/>
                <a:buSzTx/>
                <a:buFontTx/>
                <a:buChar char="••"/>
                <a:tabLst/>
                <a:defRPr/>
              </a:pPr>
              <a:r>
                <a:rPr kumimoji="0" lang="en-US" sz="1630" b="0" i="0" u="none" strike="noStrike" kern="0" cap="none" spc="0" normalizeH="0" baseline="0" noProof="0" dirty="0">
                  <a:ln>
                    <a:noFill/>
                  </a:ln>
                  <a:gradFill>
                    <a:gsLst>
                      <a:gs pos="7500">
                        <a:schemeClr val="tx1"/>
                      </a:gs>
                      <a:gs pos="43000">
                        <a:schemeClr val="tx1"/>
                      </a:gs>
                    </a:gsLst>
                    <a:lin ang="5400000" scaled="1"/>
                  </a:gradFill>
                  <a:effectLst/>
                  <a:uLnTx/>
                  <a:uFillTx/>
                </a:rPr>
                <a:t>Conversational canvas</a:t>
              </a:r>
            </a:p>
            <a:p>
              <a:pPr marL="228600" marR="0" lvl="1" indent="-228600" defTabSz="725214" eaLnBrk="1" fontAlgn="auto" latinLnBrk="0" hangingPunct="1">
                <a:lnSpc>
                  <a:spcPct val="90000"/>
                </a:lnSpc>
                <a:spcBef>
                  <a:spcPts val="1200"/>
                </a:spcBef>
                <a:spcAft>
                  <a:spcPts val="0"/>
                </a:spcAft>
                <a:buClrTx/>
                <a:buSzTx/>
                <a:buFontTx/>
                <a:buChar char="••"/>
                <a:tabLst/>
                <a:defRPr/>
              </a:pPr>
              <a:r>
                <a:rPr kumimoji="0" lang="en-US" sz="1630" b="0" i="0" u="none" strike="noStrike" kern="0" cap="none" spc="0" normalizeH="0" baseline="0" noProof="0" dirty="0">
                  <a:ln>
                    <a:noFill/>
                  </a:ln>
                  <a:gradFill>
                    <a:gsLst>
                      <a:gs pos="7500">
                        <a:schemeClr val="tx1"/>
                      </a:gs>
                      <a:gs pos="43000">
                        <a:schemeClr val="tx1"/>
                      </a:gs>
                    </a:gsLst>
                    <a:lin ang="5400000" scaled="1"/>
                  </a:gradFill>
                  <a:effectLst/>
                  <a:uLnTx/>
                  <a:uFillTx/>
                </a:rPr>
                <a:t>Bots and agents</a:t>
              </a:r>
            </a:p>
          </p:txBody>
        </p:sp>
      </p:grpSp>
      <p:grpSp>
        <p:nvGrpSpPr>
          <p:cNvPr id="7" name="Group 6"/>
          <p:cNvGrpSpPr/>
          <p:nvPr/>
        </p:nvGrpSpPr>
        <p:grpSpPr>
          <a:xfrm>
            <a:off x="5118512" y="1"/>
            <a:ext cx="2560320" cy="7028748"/>
            <a:chOff x="5118512" y="1"/>
            <a:chExt cx="2560320" cy="7028748"/>
          </a:xfrm>
        </p:grpSpPr>
        <p:sp>
          <p:nvSpPr>
            <p:cNvPr id="61" name="Rectangle 60"/>
            <p:cNvSpPr/>
            <p:nvPr/>
          </p:nvSpPr>
          <p:spPr bwMode="auto">
            <a:xfrm>
              <a:off x="5118512" y="1"/>
              <a:ext cx="2560320" cy="70287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 name="Rectangle 35"/>
            <p:cNvSpPr/>
            <p:nvPr/>
          </p:nvSpPr>
          <p:spPr>
            <a:xfrm>
              <a:off x="5118512" y="4897890"/>
              <a:ext cx="2559256" cy="1646238"/>
            </a:xfrm>
            <a:prstGeom prst="rect">
              <a:avLst/>
            </a:prstGeom>
            <a:noFill/>
            <a:ln>
              <a:noFill/>
            </a:ln>
            <a:effectLst/>
          </p:spPr>
          <p:txBody>
            <a:bodyPr spcFirstLastPara="0" vert="horz" wrap="square" lIns="266871" tIns="0" rIns="0" bIns="0" numCol="1" spcCol="1270" anchor="t" anchorCtr="0">
              <a:noAutofit/>
            </a:bodyPr>
            <a:lstStyle/>
            <a:p>
              <a:pPr marL="0" marR="0" lvl="0" indent="0" defTabSz="932418" eaLnBrk="1" fontAlgn="auto" latinLnBrk="0" hangingPunct="1">
                <a:lnSpc>
                  <a:spcPct val="90000"/>
                </a:lnSpc>
                <a:spcBef>
                  <a:spcPct val="0"/>
                </a:spcBef>
                <a:spcAft>
                  <a:spcPct val="35000"/>
                </a:spcAft>
                <a:buClrTx/>
                <a:buSzTx/>
                <a:buFontTx/>
                <a:buNone/>
                <a:tabLst/>
                <a:defRPr/>
              </a:pPr>
              <a:r>
                <a:rPr kumimoji="0" lang="en-US" sz="2448" b="0" i="0" u="none" strike="noStrike" kern="0" cap="none" spc="0" normalizeH="0" baseline="0" noProof="0" dirty="0">
                  <a:ln>
                    <a:noFill/>
                  </a:ln>
                  <a:gradFill>
                    <a:gsLst>
                      <a:gs pos="7500">
                        <a:schemeClr val="tx1"/>
                      </a:gs>
                      <a:gs pos="43000">
                        <a:schemeClr val="tx1"/>
                      </a:gs>
                    </a:gsLst>
                    <a:lin ang="5400000" scaled="1"/>
                  </a:gradFill>
                  <a:effectLst/>
                  <a:uLnTx/>
                  <a:uFillTx/>
                  <a:latin typeface="Segoe UI Semilight" panose="020B0402040204020203" pitchFamily="34" charset="0"/>
                  <a:cs typeface="Segoe UI Semilight" panose="020B0402040204020203" pitchFamily="34" charset="0"/>
                </a:rPr>
                <a:t>2000s: </a:t>
              </a:r>
              <a:r>
                <a:rPr kumimoji="0" lang="en-US" sz="2448" b="0" i="0" u="none" strike="noStrike" kern="0" cap="none" spc="0" normalizeH="0" baseline="0" noProof="0" dirty="0">
                  <a:ln>
                    <a:noFill/>
                  </a:ln>
                  <a:gradFill>
                    <a:gsLst>
                      <a:gs pos="7500">
                        <a:schemeClr val="tx1"/>
                      </a:gs>
                      <a:gs pos="43000">
                        <a:schemeClr val="tx1"/>
                      </a:gs>
                    </a:gsLst>
                    <a:lin ang="5400000" scaled="1"/>
                  </a:gradFill>
                  <a:effectLst/>
                  <a:uLnTx/>
                  <a:uFillTx/>
                  <a:latin typeface="Segoe UI Semibold" panose="020B0702040204020203" pitchFamily="34" charset="0"/>
                  <a:cs typeface="Segoe UI Semibold" panose="020B0702040204020203" pitchFamily="34" charset="0"/>
                </a:rPr>
                <a:t>Mobile</a:t>
              </a:r>
            </a:p>
            <a:p>
              <a:pPr marL="228600" marR="0" lvl="1" indent="-228600" defTabSz="725214" eaLnBrk="1" fontAlgn="auto" latinLnBrk="0" hangingPunct="1">
                <a:lnSpc>
                  <a:spcPct val="90000"/>
                </a:lnSpc>
                <a:spcBef>
                  <a:spcPct val="0"/>
                </a:spcBef>
                <a:spcAft>
                  <a:spcPts val="600"/>
                </a:spcAft>
                <a:buClrTx/>
                <a:buSzTx/>
                <a:buFontTx/>
                <a:buChar char="••"/>
                <a:tabLst/>
                <a:defRPr/>
              </a:pPr>
              <a:r>
                <a:rPr kumimoji="0" lang="en-US" sz="1632" b="0" i="0" u="none" strike="noStrike" kern="0" cap="none" spc="0" normalizeH="0" baseline="0" noProof="0" dirty="0">
                  <a:ln>
                    <a:noFill/>
                  </a:ln>
                  <a:gradFill>
                    <a:gsLst>
                      <a:gs pos="90957">
                        <a:schemeClr val="tx1"/>
                      </a:gs>
                      <a:gs pos="75000">
                        <a:schemeClr val="tx1"/>
                      </a:gs>
                    </a:gsLst>
                    <a:lin ang="5400000" scaled="1"/>
                  </a:gradFill>
                  <a:effectLst/>
                  <a:uLnTx/>
                  <a:uFillTx/>
                  <a:latin typeface="Segoe UI"/>
                </a:rPr>
                <a:t>Social</a:t>
              </a:r>
            </a:p>
            <a:p>
              <a:pPr marL="228600" marR="0" lvl="1" indent="-228600" defTabSz="725214" eaLnBrk="1" fontAlgn="auto" latinLnBrk="0" hangingPunct="1">
                <a:lnSpc>
                  <a:spcPct val="90000"/>
                </a:lnSpc>
                <a:spcBef>
                  <a:spcPct val="0"/>
                </a:spcBef>
                <a:spcAft>
                  <a:spcPts val="600"/>
                </a:spcAft>
                <a:buClrTx/>
                <a:buSzTx/>
                <a:buFontTx/>
                <a:buChar char="••"/>
                <a:tabLst/>
                <a:defRPr/>
              </a:pPr>
              <a:r>
                <a:rPr kumimoji="0" lang="en-US" sz="1632" b="0" i="0" u="none" strike="noStrike" kern="0" cap="none" spc="0" normalizeH="0" baseline="0" noProof="0" dirty="0">
                  <a:ln>
                    <a:noFill/>
                  </a:ln>
                  <a:gradFill>
                    <a:gsLst>
                      <a:gs pos="90957">
                        <a:schemeClr val="tx1"/>
                      </a:gs>
                      <a:gs pos="75000">
                        <a:schemeClr val="tx1"/>
                      </a:gs>
                    </a:gsLst>
                    <a:lin ang="5400000" scaled="1"/>
                  </a:gradFill>
                  <a:effectLst/>
                  <a:uLnTx/>
                  <a:uFillTx/>
                  <a:latin typeface="Segoe UI"/>
                </a:rPr>
                <a:t>User download apps from App Stores</a:t>
              </a:r>
            </a:p>
          </p:txBody>
        </p:sp>
      </p:grpSp>
      <p:grpSp>
        <p:nvGrpSpPr>
          <p:cNvPr id="6" name="Group 5"/>
          <p:cNvGrpSpPr/>
          <p:nvPr/>
        </p:nvGrpSpPr>
        <p:grpSpPr>
          <a:xfrm>
            <a:off x="2559256" y="1"/>
            <a:ext cx="2560320" cy="7028748"/>
            <a:chOff x="2559256" y="1"/>
            <a:chExt cx="2560320" cy="7028748"/>
          </a:xfrm>
        </p:grpSpPr>
        <p:sp>
          <p:nvSpPr>
            <p:cNvPr id="4" name="Rectangle 3"/>
            <p:cNvSpPr/>
            <p:nvPr/>
          </p:nvSpPr>
          <p:spPr bwMode="auto">
            <a:xfrm>
              <a:off x="2559256" y="1"/>
              <a:ext cx="2560320" cy="702874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 name="Rectangle 31"/>
            <p:cNvSpPr/>
            <p:nvPr/>
          </p:nvSpPr>
          <p:spPr>
            <a:xfrm>
              <a:off x="2559256" y="499286"/>
              <a:ext cx="2519382" cy="2984272"/>
            </a:xfrm>
            <a:prstGeom prst="rect">
              <a:avLst/>
            </a:prstGeom>
            <a:noFill/>
            <a:ln>
              <a:noFill/>
            </a:ln>
            <a:effectLst/>
          </p:spPr>
          <p:txBody>
            <a:bodyPr spcFirstLastPara="0" vert="horz" wrap="square" lIns="192969" tIns="91440" rIns="0" bIns="0" numCol="1" spcCol="1270" anchor="t" anchorCtr="0">
              <a:noAutofit/>
            </a:bodyPr>
            <a:lstStyle/>
            <a:p>
              <a:pPr marL="0" marR="0" lvl="0" indent="0" defTabSz="932418" eaLnBrk="1" fontAlgn="auto" latinLnBrk="0" hangingPunct="1">
                <a:lnSpc>
                  <a:spcPct val="90000"/>
                </a:lnSpc>
                <a:spcBef>
                  <a:spcPct val="0"/>
                </a:spcBef>
                <a:spcAft>
                  <a:spcPct val="35000"/>
                </a:spcAft>
                <a:buClrTx/>
                <a:buSzTx/>
                <a:buFontTx/>
                <a:buNone/>
                <a:tabLst/>
                <a:defRPr/>
              </a:pPr>
              <a:r>
                <a:rPr kumimoji="0" lang="en-US" sz="2448" b="0" i="0" u="none" strike="noStrike" kern="0" cap="none" spc="0" normalizeH="0" baseline="0" noProof="0" dirty="0">
                  <a:ln>
                    <a:noFill/>
                  </a:ln>
                  <a:gradFill>
                    <a:gsLst>
                      <a:gs pos="7500">
                        <a:schemeClr val="tx1"/>
                      </a:gs>
                      <a:gs pos="43000">
                        <a:schemeClr val="tx1"/>
                      </a:gs>
                    </a:gsLst>
                    <a:lin ang="5400000" scaled="1"/>
                  </a:gradFill>
                  <a:effectLst/>
                  <a:uLnTx/>
                  <a:uFillTx/>
                  <a:latin typeface="Segoe UI Semilight" panose="020B0402040204020203" pitchFamily="34" charset="0"/>
                  <a:cs typeface="Segoe UI Semilight" panose="020B0402040204020203" pitchFamily="34" charset="0"/>
                </a:rPr>
                <a:t>1990s: </a:t>
              </a:r>
              <a:r>
                <a:rPr kumimoji="0" lang="en-US" sz="2448" b="0" i="0" u="none" strike="noStrike" kern="0" cap="none" spc="0" normalizeH="0" baseline="0" noProof="0" dirty="0">
                  <a:ln>
                    <a:noFill/>
                  </a:ln>
                  <a:gradFill>
                    <a:gsLst>
                      <a:gs pos="7500">
                        <a:schemeClr val="tx1"/>
                      </a:gs>
                      <a:gs pos="43000">
                        <a:schemeClr val="tx1"/>
                      </a:gs>
                    </a:gsLst>
                    <a:lin ang="5400000" scaled="1"/>
                  </a:gradFill>
                  <a:effectLst/>
                  <a:uLnTx/>
                  <a:uFillTx/>
                  <a:latin typeface="Segoe UI Semibold" panose="020B0702040204020203" pitchFamily="34" charset="0"/>
                  <a:cs typeface="Segoe UI Semibold" panose="020B0702040204020203" pitchFamily="34" charset="0"/>
                </a:rPr>
                <a:t>Internet</a:t>
              </a:r>
            </a:p>
            <a:p>
              <a:pPr marL="228600" marR="0" lvl="1" indent="-228600" defTabSz="725214" eaLnBrk="1" fontAlgn="auto" latinLnBrk="0" hangingPunct="1">
                <a:lnSpc>
                  <a:spcPct val="90000"/>
                </a:lnSpc>
                <a:spcBef>
                  <a:spcPct val="0"/>
                </a:spcBef>
                <a:spcAft>
                  <a:spcPts val="600"/>
                </a:spcAft>
                <a:buClrTx/>
                <a:buSzTx/>
                <a:buFontTx/>
                <a:buChar char="••"/>
                <a:tabLst/>
                <a:defRPr/>
              </a:pPr>
              <a:r>
                <a:rPr kumimoji="0" lang="en-US" sz="1632" b="0" i="0" u="none" strike="noStrike" kern="0" cap="none" spc="0" normalizeH="0" baseline="0" noProof="0" dirty="0">
                  <a:ln>
                    <a:noFill/>
                  </a:ln>
                  <a:gradFill>
                    <a:gsLst>
                      <a:gs pos="90957">
                        <a:schemeClr val="tx1"/>
                      </a:gs>
                      <a:gs pos="75000">
                        <a:schemeClr val="tx1"/>
                      </a:gs>
                    </a:gsLst>
                    <a:lin ang="5400000" scaled="1"/>
                  </a:gradFill>
                  <a:effectLst/>
                  <a:uLnTx/>
                  <a:uFillTx/>
                  <a:latin typeface="Segoe UI"/>
                </a:rPr>
                <a:t>Search</a:t>
              </a:r>
            </a:p>
            <a:p>
              <a:pPr marL="228600" marR="0" lvl="1" indent="-228600" defTabSz="725214" eaLnBrk="1" fontAlgn="auto" latinLnBrk="0" hangingPunct="1">
                <a:lnSpc>
                  <a:spcPct val="90000"/>
                </a:lnSpc>
                <a:spcBef>
                  <a:spcPct val="0"/>
                </a:spcBef>
                <a:spcAft>
                  <a:spcPts val="600"/>
                </a:spcAft>
                <a:buClrTx/>
                <a:buSzTx/>
                <a:buFontTx/>
                <a:buChar char="••"/>
                <a:tabLst/>
                <a:defRPr/>
              </a:pPr>
              <a:r>
                <a:rPr kumimoji="0" lang="en-US" sz="1632" b="0" i="0" u="none" strike="noStrike" kern="0" cap="none" spc="0" normalizeH="0" baseline="0" noProof="0" dirty="0">
                  <a:ln>
                    <a:noFill/>
                  </a:ln>
                  <a:gradFill>
                    <a:gsLst>
                      <a:gs pos="90957">
                        <a:schemeClr val="tx1"/>
                      </a:gs>
                      <a:gs pos="75000">
                        <a:schemeClr val="tx1"/>
                      </a:gs>
                    </a:gsLst>
                    <a:lin ang="5400000" scaled="1"/>
                  </a:gradFill>
                  <a:effectLst/>
                  <a:uLnTx/>
                  <a:uFillTx/>
                  <a:latin typeface="Segoe UI"/>
                </a:rPr>
                <a:t>User “visits” websites</a:t>
              </a:r>
            </a:p>
          </p:txBody>
        </p:sp>
      </p:grpSp>
      <p:grpSp>
        <p:nvGrpSpPr>
          <p:cNvPr id="5" name="Group 4"/>
          <p:cNvGrpSpPr/>
          <p:nvPr/>
        </p:nvGrpSpPr>
        <p:grpSpPr>
          <a:xfrm>
            <a:off x="0" y="1"/>
            <a:ext cx="2560320" cy="7028748"/>
            <a:chOff x="0" y="1"/>
            <a:chExt cx="2560320" cy="7028748"/>
          </a:xfrm>
        </p:grpSpPr>
        <p:sp>
          <p:nvSpPr>
            <p:cNvPr id="62" name="Rectangle 61"/>
            <p:cNvSpPr/>
            <p:nvPr/>
          </p:nvSpPr>
          <p:spPr bwMode="auto">
            <a:xfrm>
              <a:off x="0" y="1"/>
              <a:ext cx="2560320" cy="7028748"/>
            </a:xfrm>
            <a:prstGeom prst="rect">
              <a:avLst/>
            </a:prstGeom>
            <a:solidFill>
              <a:srgbClr val="45BE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 name="Rectangle 26"/>
            <p:cNvSpPr/>
            <p:nvPr/>
          </p:nvSpPr>
          <p:spPr>
            <a:xfrm>
              <a:off x="229098" y="4897891"/>
              <a:ext cx="2330158" cy="1463008"/>
            </a:xfrm>
            <a:prstGeom prst="rect">
              <a:avLst/>
            </a:prstGeom>
            <a:noFill/>
            <a:ln>
              <a:noFill/>
            </a:ln>
            <a:effectLst/>
          </p:spPr>
          <p:txBody>
            <a:bodyPr spcFirstLastPara="0" vert="horz" wrap="square" lIns="106749" tIns="0" rIns="0" bIns="0" numCol="1" spcCol="1270" anchor="t" anchorCtr="0">
              <a:noAutofit/>
            </a:bodyPr>
            <a:lstStyle/>
            <a:p>
              <a:pPr marL="0" marR="0" lvl="0" indent="0" defTabSz="932418" eaLnBrk="1" fontAlgn="auto" latinLnBrk="0" hangingPunct="1">
                <a:lnSpc>
                  <a:spcPct val="90000"/>
                </a:lnSpc>
                <a:spcBef>
                  <a:spcPct val="0"/>
                </a:spcBef>
                <a:spcAft>
                  <a:spcPct val="35000"/>
                </a:spcAft>
                <a:buClrTx/>
                <a:buSzTx/>
                <a:buFontTx/>
                <a:buNone/>
                <a:tabLst/>
                <a:defRPr/>
              </a:pPr>
              <a:r>
                <a:rPr kumimoji="0" lang="en-US" sz="2448" b="0" i="0" u="none" strike="noStrike" kern="0" cap="none" spc="0" normalizeH="0" baseline="0" noProof="0" dirty="0">
                  <a:ln>
                    <a:noFill/>
                  </a:ln>
                  <a:gradFill>
                    <a:gsLst>
                      <a:gs pos="7500">
                        <a:schemeClr val="tx1"/>
                      </a:gs>
                      <a:gs pos="43000">
                        <a:schemeClr val="tx1"/>
                      </a:gs>
                    </a:gsLst>
                    <a:lin ang="5400000" scaled="1"/>
                  </a:gradFill>
                  <a:effectLst/>
                  <a:uLnTx/>
                  <a:uFillTx/>
                  <a:latin typeface="Segoe UI Semilight" panose="020B0402040204020203" pitchFamily="34" charset="0"/>
                  <a:cs typeface="Segoe UI Semilight" panose="020B0402040204020203" pitchFamily="34" charset="0"/>
                </a:rPr>
                <a:t>1980s: </a:t>
              </a:r>
              <a:r>
                <a:rPr kumimoji="0" lang="en-US" sz="2448" b="0" i="0" u="none" strike="noStrike" kern="0" cap="none" spc="0" normalizeH="0" baseline="0" noProof="0" dirty="0">
                  <a:ln>
                    <a:noFill/>
                  </a:ln>
                  <a:gradFill>
                    <a:gsLst>
                      <a:gs pos="7500">
                        <a:schemeClr val="tx1"/>
                      </a:gs>
                      <a:gs pos="43000">
                        <a:schemeClr val="tx1"/>
                      </a:gs>
                    </a:gsLst>
                    <a:lin ang="5400000" scaled="1"/>
                  </a:gradFill>
                  <a:effectLst/>
                  <a:uLnTx/>
                  <a:uFillTx/>
                  <a:latin typeface="Segoe UI Semibold" panose="020B0702040204020203" pitchFamily="34" charset="0"/>
                  <a:cs typeface="Segoe UI Semibold" panose="020B0702040204020203" pitchFamily="34" charset="0"/>
                </a:rPr>
                <a:t>PC</a:t>
              </a:r>
            </a:p>
            <a:p>
              <a:pPr marL="228600" marR="0" lvl="1" indent="-228600" defTabSz="725214" eaLnBrk="1" fontAlgn="auto" latinLnBrk="0" hangingPunct="1">
                <a:lnSpc>
                  <a:spcPct val="90000"/>
                </a:lnSpc>
                <a:spcBef>
                  <a:spcPct val="0"/>
                </a:spcBef>
                <a:spcAft>
                  <a:spcPts val="600"/>
                </a:spcAft>
                <a:buClrTx/>
                <a:buSzTx/>
                <a:buFontTx/>
                <a:buChar char="••"/>
                <a:tabLst/>
                <a:defRPr/>
              </a:pPr>
              <a:r>
                <a:rPr kumimoji="0" lang="en-US" sz="1632" b="0" i="0" u="none" strike="noStrike" kern="0" cap="none" spc="0" normalizeH="0" baseline="0" noProof="0" dirty="0">
                  <a:ln>
                    <a:noFill/>
                  </a:ln>
                  <a:gradFill>
                    <a:gsLst>
                      <a:gs pos="90957">
                        <a:schemeClr val="tx1"/>
                      </a:gs>
                      <a:gs pos="75000">
                        <a:schemeClr val="tx1"/>
                      </a:gs>
                    </a:gsLst>
                    <a:lin ang="5400000" scaled="1"/>
                  </a:gradFill>
                  <a:effectLst/>
                  <a:uLnTx/>
                  <a:uFillTx/>
                  <a:latin typeface="Segoe UI"/>
                </a:rPr>
                <a:t>Desktop</a:t>
              </a:r>
            </a:p>
            <a:p>
              <a:pPr marL="174828" marR="0" lvl="1" indent="-174828" defTabSz="725214" eaLnBrk="1" fontAlgn="auto" latinLnBrk="0" hangingPunct="1">
                <a:lnSpc>
                  <a:spcPct val="90000"/>
                </a:lnSpc>
                <a:spcBef>
                  <a:spcPct val="0"/>
                </a:spcBef>
                <a:spcAft>
                  <a:spcPct val="15000"/>
                </a:spcAft>
                <a:buClrTx/>
                <a:buSzTx/>
                <a:buFontTx/>
                <a:buChar char="••"/>
                <a:tabLst/>
                <a:defRPr/>
              </a:pPr>
              <a:endParaRPr kumimoji="0" lang="en-US" sz="1632" b="0" i="0" u="none" strike="noStrike" kern="0" cap="none" spc="0" normalizeH="0" baseline="0" noProof="0" dirty="0">
                <a:ln>
                  <a:noFill/>
                </a:ln>
                <a:gradFill>
                  <a:gsLst>
                    <a:gs pos="95745">
                      <a:schemeClr val="accent1"/>
                    </a:gs>
                    <a:gs pos="91489">
                      <a:schemeClr val="accent1"/>
                    </a:gs>
                  </a:gsLst>
                  <a:lin ang="5400000" scaled="1"/>
                </a:gradFill>
                <a:effectLst/>
                <a:uLnTx/>
                <a:uFillTx/>
                <a:latin typeface="Segoe UI"/>
              </a:endParaRPr>
            </a:p>
          </p:txBody>
        </p:sp>
      </p:grpSp>
      <p:cxnSp>
        <p:nvCxnSpPr>
          <p:cNvPr id="3" name="Straight Connector 2"/>
          <p:cNvCxnSpPr/>
          <p:nvPr/>
        </p:nvCxnSpPr>
        <p:spPr>
          <a:xfrm>
            <a:off x="0" y="3970817"/>
            <a:ext cx="12436475" cy="0"/>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3213306" y="3341133"/>
            <a:ext cx="1257094" cy="1257094"/>
            <a:chOff x="3280805" y="3408632"/>
            <a:chExt cx="1122096" cy="1122096"/>
          </a:xfrm>
        </p:grpSpPr>
        <p:sp>
          <p:nvSpPr>
            <p:cNvPr id="64" name="Oval 63"/>
            <p:cNvSpPr/>
            <p:nvPr/>
          </p:nvSpPr>
          <p:spPr bwMode="auto">
            <a:xfrm>
              <a:off x="3280805" y="3408632"/>
              <a:ext cx="1122096" cy="1122096"/>
            </a:xfrm>
            <a:prstGeom prst="ellipse">
              <a:avLst/>
            </a:prstGeom>
            <a:solidFill>
              <a:schemeClr val="bg2"/>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 name="Group 11"/>
            <p:cNvGrpSpPr/>
            <p:nvPr/>
          </p:nvGrpSpPr>
          <p:grpSpPr>
            <a:xfrm>
              <a:off x="3555889" y="3726608"/>
              <a:ext cx="567412" cy="508842"/>
              <a:chOff x="3555889" y="3726608"/>
              <a:chExt cx="567412" cy="508842"/>
            </a:xfrm>
          </p:grpSpPr>
          <p:sp>
            <p:nvSpPr>
              <p:cNvPr id="20" name="Freeform 30"/>
              <p:cNvSpPr>
                <a:spLocks noChangeAspect="1" noEditPoints="1"/>
              </p:cNvSpPr>
              <p:nvPr/>
            </p:nvSpPr>
            <p:spPr bwMode="auto">
              <a:xfrm>
                <a:off x="3577856" y="3805143"/>
                <a:ext cx="236908" cy="239247"/>
              </a:xfrm>
              <a:custGeom>
                <a:avLst/>
                <a:gdLst>
                  <a:gd name="T0" fmla="*/ 86 w 126"/>
                  <a:gd name="T1" fmla="*/ 0 h 127"/>
                  <a:gd name="T2" fmla="*/ 46 w 126"/>
                  <a:gd name="T3" fmla="*/ 40 h 127"/>
                  <a:gd name="T4" fmla="*/ 55 w 126"/>
                  <a:gd name="T5" fmla="*/ 65 h 127"/>
                  <a:gd name="T6" fmla="*/ 0 w 126"/>
                  <a:gd name="T7" fmla="*/ 121 h 127"/>
                  <a:gd name="T8" fmla="*/ 5 w 126"/>
                  <a:gd name="T9" fmla="*/ 127 h 127"/>
                  <a:gd name="T10" fmla="*/ 61 w 126"/>
                  <a:gd name="T11" fmla="*/ 71 h 127"/>
                  <a:gd name="T12" fmla="*/ 86 w 126"/>
                  <a:gd name="T13" fmla="*/ 80 h 127"/>
                  <a:gd name="T14" fmla="*/ 126 w 126"/>
                  <a:gd name="T15" fmla="*/ 40 h 127"/>
                  <a:gd name="T16" fmla="*/ 86 w 126"/>
                  <a:gd name="T17" fmla="*/ 0 h 127"/>
                  <a:gd name="T18" fmla="*/ 86 w 126"/>
                  <a:gd name="T19" fmla="*/ 72 h 127"/>
                  <a:gd name="T20" fmla="*/ 54 w 126"/>
                  <a:gd name="T21" fmla="*/ 40 h 127"/>
                  <a:gd name="T22" fmla="*/ 86 w 126"/>
                  <a:gd name="T23" fmla="*/ 8 h 127"/>
                  <a:gd name="T24" fmla="*/ 118 w 126"/>
                  <a:gd name="T25" fmla="*/ 40 h 127"/>
                  <a:gd name="T26" fmla="*/ 86 w 126"/>
                  <a:gd name="T27" fmla="*/ 7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27">
                    <a:moveTo>
                      <a:pt x="86" y="0"/>
                    </a:moveTo>
                    <a:cubicBezTo>
                      <a:pt x="64" y="0"/>
                      <a:pt x="46" y="18"/>
                      <a:pt x="46" y="40"/>
                    </a:cubicBezTo>
                    <a:cubicBezTo>
                      <a:pt x="46" y="50"/>
                      <a:pt x="50" y="59"/>
                      <a:pt x="55" y="65"/>
                    </a:cubicBezTo>
                    <a:cubicBezTo>
                      <a:pt x="0" y="121"/>
                      <a:pt x="0" y="121"/>
                      <a:pt x="0" y="121"/>
                    </a:cubicBezTo>
                    <a:cubicBezTo>
                      <a:pt x="5" y="127"/>
                      <a:pt x="5" y="127"/>
                      <a:pt x="5" y="127"/>
                    </a:cubicBezTo>
                    <a:cubicBezTo>
                      <a:pt x="61" y="71"/>
                      <a:pt x="61" y="71"/>
                      <a:pt x="61" y="71"/>
                    </a:cubicBezTo>
                    <a:cubicBezTo>
                      <a:pt x="68" y="77"/>
                      <a:pt x="77" y="80"/>
                      <a:pt x="86" y="80"/>
                    </a:cubicBezTo>
                    <a:cubicBezTo>
                      <a:pt x="108" y="80"/>
                      <a:pt x="126" y="62"/>
                      <a:pt x="126" y="40"/>
                    </a:cubicBezTo>
                    <a:cubicBezTo>
                      <a:pt x="126" y="18"/>
                      <a:pt x="108" y="0"/>
                      <a:pt x="86" y="0"/>
                    </a:cubicBezTo>
                    <a:moveTo>
                      <a:pt x="86" y="72"/>
                    </a:moveTo>
                    <a:cubicBezTo>
                      <a:pt x="69" y="72"/>
                      <a:pt x="54" y="58"/>
                      <a:pt x="54" y="40"/>
                    </a:cubicBezTo>
                    <a:cubicBezTo>
                      <a:pt x="54" y="23"/>
                      <a:pt x="69" y="8"/>
                      <a:pt x="86" y="8"/>
                    </a:cubicBezTo>
                    <a:cubicBezTo>
                      <a:pt x="104" y="8"/>
                      <a:pt x="118" y="23"/>
                      <a:pt x="118" y="40"/>
                    </a:cubicBezTo>
                    <a:cubicBezTo>
                      <a:pt x="118" y="58"/>
                      <a:pt x="104" y="72"/>
                      <a:pt x="86" y="72"/>
                    </a:cubicBezTo>
                  </a:path>
                </a:pathLst>
              </a:custGeom>
              <a:solidFill>
                <a:schemeClr val="tx1"/>
              </a:solidFill>
              <a:ln>
                <a:solidFill>
                  <a:schemeClr val="tx1"/>
                </a:solid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Freeform 13"/>
              <p:cNvSpPr>
                <a:spLocks noChangeAspect="1" noEditPoints="1"/>
              </p:cNvSpPr>
              <p:nvPr/>
            </p:nvSpPr>
            <p:spPr bwMode="auto">
              <a:xfrm>
                <a:off x="3555889" y="3726608"/>
                <a:ext cx="567412" cy="508842"/>
              </a:xfrm>
              <a:custGeom>
                <a:avLst/>
                <a:gdLst>
                  <a:gd name="T0" fmla="*/ 68 w 128"/>
                  <a:gd name="T1" fmla="*/ 72 h 115"/>
                  <a:gd name="T2" fmla="*/ 60 w 128"/>
                  <a:gd name="T3" fmla="*/ 80 h 115"/>
                  <a:gd name="T4" fmla="*/ 128 w 128"/>
                  <a:gd name="T5" fmla="*/ 96 h 115"/>
                  <a:gd name="T6" fmla="*/ 119 w 128"/>
                  <a:gd name="T7" fmla="*/ 106 h 115"/>
                  <a:gd name="T8" fmla="*/ 102 w 128"/>
                  <a:gd name="T9" fmla="*/ 115 h 115"/>
                  <a:gd name="T10" fmla="*/ 93 w 128"/>
                  <a:gd name="T11" fmla="*/ 115 h 115"/>
                  <a:gd name="T12" fmla="*/ 63 w 128"/>
                  <a:gd name="T13" fmla="*/ 96 h 115"/>
                  <a:gd name="T14" fmla="*/ 0 w 128"/>
                  <a:gd name="T15" fmla="*/ 0 h 115"/>
                  <a:gd name="T16" fmla="*/ 128 w 128"/>
                  <a:gd name="T17" fmla="*/ 96 h 115"/>
                  <a:gd name="T18" fmla="*/ 113 w 128"/>
                  <a:gd name="T19" fmla="*/ 88 h 115"/>
                  <a:gd name="T20" fmla="*/ 111 w 128"/>
                  <a:gd name="T21" fmla="*/ 80 h 115"/>
                  <a:gd name="T22" fmla="*/ 110 w 128"/>
                  <a:gd name="T23" fmla="*/ 80 h 115"/>
                  <a:gd name="T24" fmla="*/ 86 w 128"/>
                  <a:gd name="T25" fmla="*/ 59 h 115"/>
                  <a:gd name="T26" fmla="*/ 82 w 128"/>
                  <a:gd name="T27" fmla="*/ 59 h 115"/>
                  <a:gd name="T28" fmla="*/ 82 w 128"/>
                  <a:gd name="T29" fmla="*/ 96 h 115"/>
                  <a:gd name="T30" fmla="*/ 69 w 128"/>
                  <a:gd name="T31" fmla="*/ 89 h 115"/>
                  <a:gd name="T32" fmla="*/ 67 w 128"/>
                  <a:gd name="T33" fmla="*/ 89 h 115"/>
                  <a:gd name="T34" fmla="*/ 72 w 128"/>
                  <a:gd name="T35" fmla="*/ 96 h 115"/>
                  <a:gd name="T36" fmla="*/ 84 w 128"/>
                  <a:gd name="T37" fmla="*/ 108 h 115"/>
                  <a:gd name="T38" fmla="*/ 101 w 128"/>
                  <a:gd name="T39" fmla="*/ 108 h 115"/>
                  <a:gd name="T40" fmla="*/ 111 w 128"/>
                  <a:gd name="T41" fmla="*/ 108 h 115"/>
                  <a:gd name="T42" fmla="*/ 113 w 128"/>
                  <a:gd name="T43" fmla="*/ 96 h 115"/>
                  <a:gd name="T44" fmla="*/ 8 w 128"/>
                  <a:gd name="T45" fmla="*/ 8 h 115"/>
                  <a:gd name="T46" fmla="*/ 60 w 128"/>
                  <a:gd name="T47" fmla="*/ 88 h 115"/>
                  <a:gd name="T48" fmla="*/ 68 w 128"/>
                  <a:gd name="T49" fmla="*/ 82 h 115"/>
                  <a:gd name="T50" fmla="*/ 76 w 128"/>
                  <a:gd name="T51" fmla="*/ 87 h 115"/>
                  <a:gd name="T52" fmla="*/ 76 w 128"/>
                  <a:gd name="T53" fmla="*/ 76 h 115"/>
                  <a:gd name="T54" fmla="*/ 76 w 128"/>
                  <a:gd name="T55" fmla="*/ 62 h 115"/>
                  <a:gd name="T56" fmla="*/ 84 w 128"/>
                  <a:gd name="T57" fmla="*/ 50 h 115"/>
                  <a:gd name="T58" fmla="*/ 92 w 128"/>
                  <a:gd name="T59" fmla="*/ 64 h 115"/>
                  <a:gd name="T60" fmla="*/ 92 w 128"/>
                  <a:gd name="T61" fmla="*/ 72 h 115"/>
                  <a:gd name="T62" fmla="*/ 97 w 128"/>
                  <a:gd name="T63" fmla="*/ 72 h 115"/>
                  <a:gd name="T64" fmla="*/ 119 w 128"/>
                  <a:gd name="T65" fmla="*/ 82 h 115"/>
                  <a:gd name="T66" fmla="*/ 120 w 128"/>
                  <a:gd name="T67" fmla="*/ 8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15">
                    <a:moveTo>
                      <a:pt x="60" y="72"/>
                    </a:moveTo>
                    <a:cubicBezTo>
                      <a:pt x="68" y="72"/>
                      <a:pt x="68" y="72"/>
                      <a:pt x="68" y="72"/>
                    </a:cubicBezTo>
                    <a:cubicBezTo>
                      <a:pt x="68" y="80"/>
                      <a:pt x="68" y="80"/>
                      <a:pt x="68" y="80"/>
                    </a:cubicBezTo>
                    <a:cubicBezTo>
                      <a:pt x="60" y="80"/>
                      <a:pt x="60" y="80"/>
                      <a:pt x="60" y="80"/>
                    </a:cubicBezTo>
                    <a:lnTo>
                      <a:pt x="60" y="72"/>
                    </a:lnTo>
                    <a:close/>
                    <a:moveTo>
                      <a:pt x="128" y="96"/>
                    </a:moveTo>
                    <a:cubicBezTo>
                      <a:pt x="119" y="96"/>
                      <a:pt x="119" y="96"/>
                      <a:pt x="119" y="96"/>
                    </a:cubicBezTo>
                    <a:cubicBezTo>
                      <a:pt x="119" y="106"/>
                      <a:pt x="119" y="106"/>
                      <a:pt x="119" y="106"/>
                    </a:cubicBezTo>
                    <a:cubicBezTo>
                      <a:pt x="119" y="111"/>
                      <a:pt x="116" y="115"/>
                      <a:pt x="111" y="115"/>
                    </a:cubicBezTo>
                    <a:cubicBezTo>
                      <a:pt x="108" y="115"/>
                      <a:pt x="105" y="115"/>
                      <a:pt x="102" y="115"/>
                    </a:cubicBezTo>
                    <a:cubicBezTo>
                      <a:pt x="102" y="115"/>
                      <a:pt x="102" y="115"/>
                      <a:pt x="102" y="115"/>
                    </a:cubicBezTo>
                    <a:cubicBezTo>
                      <a:pt x="98" y="115"/>
                      <a:pt x="96" y="115"/>
                      <a:pt x="93" y="115"/>
                    </a:cubicBezTo>
                    <a:cubicBezTo>
                      <a:pt x="84" y="115"/>
                      <a:pt x="81" y="114"/>
                      <a:pt x="79" y="112"/>
                    </a:cubicBezTo>
                    <a:cubicBezTo>
                      <a:pt x="63" y="96"/>
                      <a:pt x="63" y="96"/>
                      <a:pt x="63" y="96"/>
                    </a:cubicBezTo>
                    <a:cubicBezTo>
                      <a:pt x="0" y="96"/>
                      <a:pt x="0" y="96"/>
                      <a:pt x="0" y="96"/>
                    </a:cubicBezTo>
                    <a:cubicBezTo>
                      <a:pt x="0" y="0"/>
                      <a:pt x="0" y="0"/>
                      <a:pt x="0" y="0"/>
                    </a:cubicBezTo>
                    <a:cubicBezTo>
                      <a:pt x="128" y="0"/>
                      <a:pt x="128" y="0"/>
                      <a:pt x="128" y="0"/>
                    </a:cubicBezTo>
                    <a:lnTo>
                      <a:pt x="128" y="96"/>
                    </a:lnTo>
                    <a:close/>
                    <a:moveTo>
                      <a:pt x="113" y="96"/>
                    </a:moveTo>
                    <a:cubicBezTo>
                      <a:pt x="113" y="88"/>
                      <a:pt x="113" y="88"/>
                      <a:pt x="113" y="88"/>
                    </a:cubicBezTo>
                    <a:cubicBezTo>
                      <a:pt x="113" y="82"/>
                      <a:pt x="113" y="82"/>
                      <a:pt x="113" y="82"/>
                    </a:cubicBezTo>
                    <a:cubicBezTo>
                      <a:pt x="113" y="81"/>
                      <a:pt x="112" y="80"/>
                      <a:pt x="111" y="80"/>
                    </a:cubicBezTo>
                    <a:cubicBezTo>
                      <a:pt x="111" y="80"/>
                      <a:pt x="111" y="80"/>
                      <a:pt x="111" y="80"/>
                    </a:cubicBezTo>
                    <a:cubicBezTo>
                      <a:pt x="110" y="80"/>
                      <a:pt x="110" y="80"/>
                      <a:pt x="110" y="80"/>
                    </a:cubicBezTo>
                    <a:cubicBezTo>
                      <a:pt x="86" y="77"/>
                      <a:pt x="86" y="77"/>
                      <a:pt x="86" y="77"/>
                    </a:cubicBezTo>
                    <a:cubicBezTo>
                      <a:pt x="86" y="59"/>
                      <a:pt x="86" y="59"/>
                      <a:pt x="86" y="59"/>
                    </a:cubicBezTo>
                    <a:cubicBezTo>
                      <a:pt x="86" y="58"/>
                      <a:pt x="85" y="57"/>
                      <a:pt x="84" y="57"/>
                    </a:cubicBezTo>
                    <a:cubicBezTo>
                      <a:pt x="83" y="57"/>
                      <a:pt x="82" y="58"/>
                      <a:pt x="82" y="59"/>
                    </a:cubicBezTo>
                    <a:cubicBezTo>
                      <a:pt x="82" y="88"/>
                      <a:pt x="82" y="88"/>
                      <a:pt x="82" y="88"/>
                    </a:cubicBezTo>
                    <a:cubicBezTo>
                      <a:pt x="82" y="96"/>
                      <a:pt x="82" y="96"/>
                      <a:pt x="82" y="96"/>
                    </a:cubicBezTo>
                    <a:cubicBezTo>
                      <a:pt x="82" y="103"/>
                      <a:pt x="82" y="103"/>
                      <a:pt x="82" y="103"/>
                    </a:cubicBezTo>
                    <a:cubicBezTo>
                      <a:pt x="69" y="89"/>
                      <a:pt x="69" y="89"/>
                      <a:pt x="69" y="89"/>
                    </a:cubicBezTo>
                    <a:cubicBezTo>
                      <a:pt x="69" y="89"/>
                      <a:pt x="68" y="89"/>
                      <a:pt x="68" y="89"/>
                    </a:cubicBezTo>
                    <a:cubicBezTo>
                      <a:pt x="67" y="89"/>
                      <a:pt x="67" y="89"/>
                      <a:pt x="67" y="89"/>
                    </a:cubicBezTo>
                    <a:cubicBezTo>
                      <a:pt x="66" y="90"/>
                      <a:pt x="66" y="91"/>
                      <a:pt x="67" y="91"/>
                    </a:cubicBezTo>
                    <a:cubicBezTo>
                      <a:pt x="72" y="96"/>
                      <a:pt x="72" y="96"/>
                      <a:pt x="72" y="96"/>
                    </a:cubicBezTo>
                    <a:cubicBezTo>
                      <a:pt x="72" y="96"/>
                      <a:pt x="72" y="96"/>
                      <a:pt x="72" y="96"/>
                    </a:cubicBezTo>
                    <a:cubicBezTo>
                      <a:pt x="84" y="108"/>
                      <a:pt x="84" y="108"/>
                      <a:pt x="84" y="108"/>
                    </a:cubicBezTo>
                    <a:cubicBezTo>
                      <a:pt x="84" y="108"/>
                      <a:pt x="86" y="109"/>
                      <a:pt x="93" y="109"/>
                    </a:cubicBezTo>
                    <a:cubicBezTo>
                      <a:pt x="96" y="109"/>
                      <a:pt x="98" y="108"/>
                      <a:pt x="101" y="108"/>
                    </a:cubicBezTo>
                    <a:cubicBezTo>
                      <a:pt x="101" y="108"/>
                      <a:pt x="101" y="108"/>
                      <a:pt x="101" y="108"/>
                    </a:cubicBezTo>
                    <a:cubicBezTo>
                      <a:pt x="105" y="108"/>
                      <a:pt x="108" y="108"/>
                      <a:pt x="111" y="108"/>
                    </a:cubicBezTo>
                    <a:cubicBezTo>
                      <a:pt x="112" y="108"/>
                      <a:pt x="113" y="107"/>
                      <a:pt x="113" y="106"/>
                    </a:cubicBezTo>
                    <a:lnTo>
                      <a:pt x="113" y="96"/>
                    </a:lnTo>
                    <a:close/>
                    <a:moveTo>
                      <a:pt x="120" y="8"/>
                    </a:moveTo>
                    <a:cubicBezTo>
                      <a:pt x="8" y="8"/>
                      <a:pt x="8" y="8"/>
                      <a:pt x="8" y="8"/>
                    </a:cubicBezTo>
                    <a:cubicBezTo>
                      <a:pt x="8" y="88"/>
                      <a:pt x="8" y="88"/>
                      <a:pt x="8" y="88"/>
                    </a:cubicBezTo>
                    <a:cubicBezTo>
                      <a:pt x="60" y="88"/>
                      <a:pt x="60" y="88"/>
                      <a:pt x="60" y="88"/>
                    </a:cubicBezTo>
                    <a:cubicBezTo>
                      <a:pt x="61" y="87"/>
                      <a:pt x="61" y="86"/>
                      <a:pt x="62" y="85"/>
                    </a:cubicBezTo>
                    <a:cubicBezTo>
                      <a:pt x="64" y="83"/>
                      <a:pt x="66" y="82"/>
                      <a:pt x="68" y="82"/>
                    </a:cubicBezTo>
                    <a:cubicBezTo>
                      <a:pt x="70" y="82"/>
                      <a:pt x="72" y="83"/>
                      <a:pt x="73" y="85"/>
                    </a:cubicBezTo>
                    <a:cubicBezTo>
                      <a:pt x="76" y="87"/>
                      <a:pt x="76" y="87"/>
                      <a:pt x="76" y="87"/>
                    </a:cubicBezTo>
                    <a:cubicBezTo>
                      <a:pt x="76" y="79"/>
                      <a:pt x="76" y="79"/>
                      <a:pt x="76" y="79"/>
                    </a:cubicBezTo>
                    <a:cubicBezTo>
                      <a:pt x="76" y="76"/>
                      <a:pt x="76" y="76"/>
                      <a:pt x="76" y="76"/>
                    </a:cubicBezTo>
                    <a:cubicBezTo>
                      <a:pt x="76" y="68"/>
                      <a:pt x="76" y="68"/>
                      <a:pt x="76" y="68"/>
                    </a:cubicBezTo>
                    <a:cubicBezTo>
                      <a:pt x="76" y="62"/>
                      <a:pt x="76" y="62"/>
                      <a:pt x="76" y="62"/>
                    </a:cubicBezTo>
                    <a:cubicBezTo>
                      <a:pt x="76" y="59"/>
                      <a:pt x="76" y="59"/>
                      <a:pt x="76" y="59"/>
                    </a:cubicBezTo>
                    <a:cubicBezTo>
                      <a:pt x="76" y="54"/>
                      <a:pt x="80" y="50"/>
                      <a:pt x="84" y="50"/>
                    </a:cubicBezTo>
                    <a:cubicBezTo>
                      <a:pt x="89" y="50"/>
                      <a:pt x="92" y="54"/>
                      <a:pt x="92" y="59"/>
                    </a:cubicBezTo>
                    <a:cubicBezTo>
                      <a:pt x="92" y="64"/>
                      <a:pt x="92" y="64"/>
                      <a:pt x="92" y="64"/>
                    </a:cubicBezTo>
                    <a:cubicBezTo>
                      <a:pt x="92" y="68"/>
                      <a:pt x="92" y="68"/>
                      <a:pt x="92" y="68"/>
                    </a:cubicBezTo>
                    <a:cubicBezTo>
                      <a:pt x="92" y="72"/>
                      <a:pt x="92" y="72"/>
                      <a:pt x="92" y="72"/>
                    </a:cubicBezTo>
                    <a:cubicBezTo>
                      <a:pt x="97" y="72"/>
                      <a:pt x="97" y="72"/>
                      <a:pt x="97" y="72"/>
                    </a:cubicBezTo>
                    <a:cubicBezTo>
                      <a:pt x="97" y="72"/>
                      <a:pt x="97" y="72"/>
                      <a:pt x="97" y="72"/>
                    </a:cubicBezTo>
                    <a:cubicBezTo>
                      <a:pt x="111" y="74"/>
                      <a:pt x="111" y="74"/>
                      <a:pt x="111" y="74"/>
                    </a:cubicBezTo>
                    <a:cubicBezTo>
                      <a:pt x="116" y="74"/>
                      <a:pt x="119" y="78"/>
                      <a:pt x="119" y="82"/>
                    </a:cubicBezTo>
                    <a:cubicBezTo>
                      <a:pt x="119" y="88"/>
                      <a:pt x="119" y="88"/>
                      <a:pt x="119" y="88"/>
                    </a:cubicBezTo>
                    <a:cubicBezTo>
                      <a:pt x="120" y="88"/>
                      <a:pt x="120" y="88"/>
                      <a:pt x="120" y="88"/>
                    </a:cubicBezTo>
                    <a:lnTo>
                      <a:pt x="120"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13" name="Group 12"/>
          <p:cNvGrpSpPr/>
          <p:nvPr/>
        </p:nvGrpSpPr>
        <p:grpSpPr>
          <a:xfrm>
            <a:off x="768556" y="3458608"/>
            <a:ext cx="1022144" cy="1022144"/>
            <a:chOff x="718580" y="3408632"/>
            <a:chExt cx="1122096" cy="1122096"/>
          </a:xfrm>
        </p:grpSpPr>
        <p:sp>
          <p:nvSpPr>
            <p:cNvPr id="9" name="Oval 8"/>
            <p:cNvSpPr/>
            <p:nvPr/>
          </p:nvSpPr>
          <p:spPr bwMode="auto">
            <a:xfrm>
              <a:off x="718580" y="3408632"/>
              <a:ext cx="1122096" cy="1122096"/>
            </a:xfrm>
            <a:prstGeom prst="ellipse">
              <a:avLst/>
            </a:prstGeom>
            <a:solidFill>
              <a:schemeClr val="bg2"/>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 name="Group 21"/>
            <p:cNvGrpSpPr>
              <a:grpSpLocks noChangeAspect="1"/>
            </p:cNvGrpSpPr>
            <p:nvPr/>
          </p:nvGrpSpPr>
          <p:grpSpPr>
            <a:xfrm>
              <a:off x="949823" y="3765954"/>
              <a:ext cx="674190" cy="405994"/>
              <a:chOff x="3742936" y="4845974"/>
              <a:chExt cx="1611848" cy="970652"/>
            </a:xfrm>
            <a:solidFill>
              <a:schemeClr val="tx1"/>
            </a:solidFill>
          </p:grpSpPr>
          <p:sp>
            <p:nvSpPr>
              <p:cNvPr id="23" name="Freeform 147"/>
              <p:cNvSpPr>
                <a:spLocks noEditPoints="1"/>
              </p:cNvSpPr>
              <p:nvPr/>
            </p:nvSpPr>
            <p:spPr bwMode="black">
              <a:xfrm>
                <a:off x="4953857" y="5008123"/>
                <a:ext cx="400927"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18" name="Group 17"/>
          <p:cNvGrpSpPr/>
          <p:nvPr/>
        </p:nvGrpSpPr>
        <p:grpSpPr>
          <a:xfrm>
            <a:off x="5696156" y="3261758"/>
            <a:ext cx="1415844" cy="1415844"/>
            <a:chOff x="5893006" y="3458608"/>
            <a:chExt cx="1022144" cy="1022144"/>
          </a:xfrm>
        </p:grpSpPr>
        <p:sp>
          <p:nvSpPr>
            <p:cNvPr id="65" name="Oval 64"/>
            <p:cNvSpPr/>
            <p:nvPr/>
          </p:nvSpPr>
          <p:spPr bwMode="auto">
            <a:xfrm>
              <a:off x="5893006" y="3458608"/>
              <a:ext cx="1022144" cy="1022144"/>
            </a:xfrm>
            <a:prstGeom prst="ellipse">
              <a:avLst/>
            </a:prstGeom>
            <a:solidFill>
              <a:schemeClr val="bg2"/>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7" name="Group 16"/>
            <p:cNvGrpSpPr/>
            <p:nvPr/>
          </p:nvGrpSpPr>
          <p:grpSpPr>
            <a:xfrm>
              <a:off x="6253159" y="3680320"/>
              <a:ext cx="301827" cy="578722"/>
              <a:chOff x="6253159" y="3680320"/>
              <a:chExt cx="301827" cy="578722"/>
            </a:xfrm>
          </p:grpSpPr>
          <p:sp>
            <p:nvSpPr>
              <p:cNvPr id="45" name="Freeform 5"/>
              <p:cNvSpPr>
                <a:spLocks noChangeAspect="1" noEditPoints="1"/>
              </p:cNvSpPr>
              <p:nvPr/>
            </p:nvSpPr>
            <p:spPr bwMode="auto">
              <a:xfrm>
                <a:off x="6253159" y="3680320"/>
                <a:ext cx="301827" cy="578722"/>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Freeform 92"/>
              <p:cNvSpPr>
                <a:spLocks/>
              </p:cNvSpPr>
              <p:nvPr/>
            </p:nvSpPr>
            <p:spPr bwMode="auto">
              <a:xfrm>
                <a:off x="6332857" y="3774385"/>
                <a:ext cx="144195" cy="142993"/>
              </a:xfrm>
              <a:custGeom>
                <a:avLst/>
                <a:gdLst>
                  <a:gd name="T0" fmla="*/ 3 w 121"/>
                  <a:gd name="T1" fmla="*/ 91 h 120"/>
                  <a:gd name="T2" fmla="*/ 87 w 121"/>
                  <a:gd name="T3" fmla="*/ 83 h 120"/>
                  <a:gd name="T4" fmla="*/ 109 w 121"/>
                  <a:gd name="T5" fmla="*/ 30 h 120"/>
                  <a:gd name="T6" fmla="*/ 121 w 121"/>
                  <a:gd name="T7" fmla="*/ 17 h 120"/>
                  <a:gd name="T8" fmla="*/ 109 w 121"/>
                  <a:gd name="T9" fmla="*/ 20 h 120"/>
                  <a:gd name="T10" fmla="*/ 118 w 121"/>
                  <a:gd name="T11" fmla="*/ 7 h 120"/>
                  <a:gd name="T12" fmla="*/ 103 w 121"/>
                  <a:gd name="T13" fmla="*/ 13 h 120"/>
                  <a:gd name="T14" fmla="*/ 75 w 121"/>
                  <a:gd name="T15" fmla="*/ 7 h 120"/>
                  <a:gd name="T16" fmla="*/ 60 w 121"/>
                  <a:gd name="T17" fmla="*/ 34 h 120"/>
                  <a:gd name="T18" fmla="*/ 12 w 121"/>
                  <a:gd name="T19" fmla="*/ 9 h 120"/>
                  <a:gd name="T20" fmla="*/ 18 w 121"/>
                  <a:gd name="T21" fmla="*/ 41 h 120"/>
                  <a:gd name="T22" fmla="*/ 8 w 121"/>
                  <a:gd name="T23" fmla="*/ 39 h 120"/>
                  <a:gd name="T24" fmla="*/ 26 w 121"/>
                  <a:gd name="T25" fmla="*/ 63 h 120"/>
                  <a:gd name="T26" fmla="*/ 16 w 121"/>
                  <a:gd name="T27" fmla="*/ 64 h 120"/>
                  <a:gd name="T28" fmla="*/ 38 w 121"/>
                  <a:gd name="T29" fmla="*/ 80 h 120"/>
                  <a:gd name="T30" fmla="*/ 3 w 121"/>
                  <a:gd name="T31" fmla="*/ 9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20">
                    <a:moveTo>
                      <a:pt x="3" y="91"/>
                    </a:moveTo>
                    <a:cubicBezTo>
                      <a:pt x="3" y="91"/>
                      <a:pt x="46" y="120"/>
                      <a:pt x="87" y="83"/>
                    </a:cubicBezTo>
                    <a:cubicBezTo>
                      <a:pt x="105" y="68"/>
                      <a:pt x="110" y="48"/>
                      <a:pt x="109" y="30"/>
                    </a:cubicBezTo>
                    <a:cubicBezTo>
                      <a:pt x="109" y="30"/>
                      <a:pt x="120" y="22"/>
                      <a:pt x="121" y="17"/>
                    </a:cubicBezTo>
                    <a:cubicBezTo>
                      <a:pt x="121" y="17"/>
                      <a:pt x="114" y="20"/>
                      <a:pt x="109" y="20"/>
                    </a:cubicBezTo>
                    <a:cubicBezTo>
                      <a:pt x="109" y="20"/>
                      <a:pt x="118" y="13"/>
                      <a:pt x="118" y="7"/>
                    </a:cubicBezTo>
                    <a:cubicBezTo>
                      <a:pt x="118" y="7"/>
                      <a:pt x="110" y="11"/>
                      <a:pt x="103" y="13"/>
                    </a:cubicBezTo>
                    <a:cubicBezTo>
                      <a:pt x="103" y="13"/>
                      <a:pt x="89" y="0"/>
                      <a:pt x="75" y="7"/>
                    </a:cubicBezTo>
                    <a:cubicBezTo>
                      <a:pt x="61" y="14"/>
                      <a:pt x="60" y="25"/>
                      <a:pt x="60" y="34"/>
                    </a:cubicBezTo>
                    <a:cubicBezTo>
                      <a:pt x="60" y="34"/>
                      <a:pt x="30" y="33"/>
                      <a:pt x="12" y="9"/>
                    </a:cubicBezTo>
                    <a:cubicBezTo>
                      <a:pt x="12" y="9"/>
                      <a:pt x="0" y="27"/>
                      <a:pt x="18" y="41"/>
                    </a:cubicBezTo>
                    <a:cubicBezTo>
                      <a:pt x="18" y="41"/>
                      <a:pt x="14" y="42"/>
                      <a:pt x="8" y="39"/>
                    </a:cubicBezTo>
                    <a:cubicBezTo>
                      <a:pt x="8" y="39"/>
                      <a:pt x="6" y="58"/>
                      <a:pt x="26" y="63"/>
                    </a:cubicBezTo>
                    <a:cubicBezTo>
                      <a:pt x="26" y="63"/>
                      <a:pt x="19" y="64"/>
                      <a:pt x="16" y="64"/>
                    </a:cubicBezTo>
                    <a:cubicBezTo>
                      <a:pt x="16" y="64"/>
                      <a:pt x="20" y="79"/>
                      <a:pt x="38" y="80"/>
                    </a:cubicBezTo>
                    <a:cubicBezTo>
                      <a:pt x="38" y="80"/>
                      <a:pt x="29" y="92"/>
                      <a:pt x="3" y="91"/>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endParaRPr>
              </a:p>
            </p:txBody>
          </p:sp>
          <p:sp>
            <p:nvSpPr>
              <p:cNvPr id="57" name="Freeform 55"/>
              <p:cNvSpPr>
                <a:spLocks/>
              </p:cNvSpPr>
              <p:nvPr/>
            </p:nvSpPr>
            <p:spPr bwMode="auto">
              <a:xfrm>
                <a:off x="6358443" y="3962635"/>
                <a:ext cx="80458" cy="167044"/>
              </a:xfrm>
              <a:custGeom>
                <a:avLst/>
                <a:gdLst>
                  <a:gd name="T0" fmla="*/ 52 w 53"/>
                  <a:gd name="T1" fmla="*/ 59 h 110"/>
                  <a:gd name="T2" fmla="*/ 33 w 53"/>
                  <a:gd name="T3" fmla="*/ 59 h 110"/>
                  <a:gd name="T4" fmla="*/ 33 w 53"/>
                  <a:gd name="T5" fmla="*/ 110 h 110"/>
                  <a:gd name="T6" fmla="*/ 14 w 53"/>
                  <a:gd name="T7" fmla="*/ 110 h 110"/>
                  <a:gd name="T8" fmla="*/ 14 w 53"/>
                  <a:gd name="T9" fmla="*/ 59 h 110"/>
                  <a:gd name="T10" fmla="*/ 0 w 53"/>
                  <a:gd name="T11" fmla="*/ 59 h 110"/>
                  <a:gd name="T12" fmla="*/ 0 w 53"/>
                  <a:gd name="T13" fmla="*/ 40 h 110"/>
                  <a:gd name="T14" fmla="*/ 14 w 53"/>
                  <a:gd name="T15" fmla="*/ 40 h 110"/>
                  <a:gd name="T16" fmla="*/ 14 w 53"/>
                  <a:gd name="T17" fmla="*/ 24 h 110"/>
                  <a:gd name="T18" fmla="*/ 40 w 53"/>
                  <a:gd name="T19" fmla="*/ 0 h 110"/>
                  <a:gd name="T20" fmla="*/ 53 w 53"/>
                  <a:gd name="T21" fmla="*/ 1 h 110"/>
                  <a:gd name="T22" fmla="*/ 53 w 53"/>
                  <a:gd name="T23" fmla="*/ 18 h 110"/>
                  <a:gd name="T24" fmla="*/ 41 w 53"/>
                  <a:gd name="T25" fmla="*/ 18 h 110"/>
                  <a:gd name="T26" fmla="*/ 33 w 53"/>
                  <a:gd name="T27" fmla="*/ 27 h 110"/>
                  <a:gd name="T28" fmla="*/ 33 w 53"/>
                  <a:gd name="T29" fmla="*/ 27 h 110"/>
                  <a:gd name="T30" fmla="*/ 33 w 53"/>
                  <a:gd name="T31" fmla="*/ 40 h 110"/>
                  <a:gd name="T32" fmla="*/ 53 w 53"/>
                  <a:gd name="T33" fmla="*/ 40 h 110"/>
                  <a:gd name="T34" fmla="*/ 52 w 53"/>
                  <a:gd name="T35" fmla="*/ 59 h 110"/>
                  <a:gd name="T36" fmla="*/ 52 w 53"/>
                  <a:gd name="T37"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110">
                    <a:moveTo>
                      <a:pt x="52" y="59"/>
                    </a:moveTo>
                    <a:cubicBezTo>
                      <a:pt x="33" y="59"/>
                      <a:pt x="33" y="59"/>
                      <a:pt x="33" y="59"/>
                    </a:cubicBezTo>
                    <a:cubicBezTo>
                      <a:pt x="33" y="110"/>
                      <a:pt x="33" y="110"/>
                      <a:pt x="33" y="110"/>
                    </a:cubicBezTo>
                    <a:cubicBezTo>
                      <a:pt x="14" y="110"/>
                      <a:pt x="14" y="110"/>
                      <a:pt x="14" y="110"/>
                    </a:cubicBezTo>
                    <a:cubicBezTo>
                      <a:pt x="14" y="59"/>
                      <a:pt x="14" y="59"/>
                      <a:pt x="14" y="59"/>
                    </a:cubicBezTo>
                    <a:cubicBezTo>
                      <a:pt x="0" y="59"/>
                      <a:pt x="0" y="59"/>
                      <a:pt x="0" y="59"/>
                    </a:cubicBezTo>
                    <a:cubicBezTo>
                      <a:pt x="0" y="40"/>
                      <a:pt x="0" y="40"/>
                      <a:pt x="0" y="40"/>
                    </a:cubicBezTo>
                    <a:cubicBezTo>
                      <a:pt x="14" y="40"/>
                      <a:pt x="14" y="40"/>
                      <a:pt x="14" y="40"/>
                    </a:cubicBezTo>
                    <a:cubicBezTo>
                      <a:pt x="14" y="40"/>
                      <a:pt x="14" y="33"/>
                      <a:pt x="14" y="24"/>
                    </a:cubicBezTo>
                    <a:cubicBezTo>
                      <a:pt x="14" y="12"/>
                      <a:pt x="22" y="0"/>
                      <a:pt x="40" y="0"/>
                    </a:cubicBezTo>
                    <a:cubicBezTo>
                      <a:pt x="48" y="0"/>
                      <a:pt x="53" y="1"/>
                      <a:pt x="53" y="1"/>
                    </a:cubicBezTo>
                    <a:cubicBezTo>
                      <a:pt x="53" y="18"/>
                      <a:pt x="53" y="18"/>
                      <a:pt x="53" y="18"/>
                    </a:cubicBezTo>
                    <a:cubicBezTo>
                      <a:pt x="53" y="18"/>
                      <a:pt x="47" y="18"/>
                      <a:pt x="41" y="18"/>
                    </a:cubicBezTo>
                    <a:cubicBezTo>
                      <a:pt x="34" y="18"/>
                      <a:pt x="33" y="21"/>
                      <a:pt x="33" y="27"/>
                    </a:cubicBezTo>
                    <a:cubicBezTo>
                      <a:pt x="33" y="27"/>
                      <a:pt x="33" y="27"/>
                      <a:pt x="33" y="27"/>
                    </a:cubicBezTo>
                    <a:cubicBezTo>
                      <a:pt x="33" y="29"/>
                      <a:pt x="33" y="32"/>
                      <a:pt x="33" y="40"/>
                    </a:cubicBezTo>
                    <a:cubicBezTo>
                      <a:pt x="53" y="40"/>
                      <a:pt x="53" y="40"/>
                      <a:pt x="53" y="40"/>
                    </a:cubicBezTo>
                    <a:cubicBezTo>
                      <a:pt x="52" y="59"/>
                      <a:pt x="52" y="59"/>
                      <a:pt x="52" y="59"/>
                    </a:cubicBezTo>
                    <a:cubicBezTo>
                      <a:pt x="52" y="59"/>
                      <a:pt x="52" y="59"/>
                      <a:pt x="52" y="59"/>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endParaRPr>
              </a:p>
            </p:txBody>
          </p:sp>
        </p:grpSp>
      </p:grpSp>
      <p:grpSp>
        <p:nvGrpSpPr>
          <p:cNvPr id="40" name="Group 39"/>
          <p:cNvGrpSpPr/>
          <p:nvPr/>
        </p:nvGrpSpPr>
        <p:grpSpPr>
          <a:xfrm>
            <a:off x="9026520" y="3022600"/>
            <a:ext cx="1894158" cy="1894156"/>
            <a:chOff x="9102720" y="3098800"/>
            <a:chExt cx="1741758" cy="1741756"/>
          </a:xfrm>
        </p:grpSpPr>
        <p:sp>
          <p:nvSpPr>
            <p:cNvPr id="66" name="Oval 65"/>
            <p:cNvSpPr/>
            <p:nvPr/>
          </p:nvSpPr>
          <p:spPr bwMode="auto">
            <a:xfrm>
              <a:off x="9102720" y="3098800"/>
              <a:ext cx="1741758" cy="1741756"/>
            </a:xfrm>
            <a:prstGeom prst="ellipse">
              <a:avLst/>
            </a:prstGeom>
            <a:solidFill>
              <a:schemeClr val="bg2"/>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6" name="Group 4"/>
            <p:cNvGrpSpPr>
              <a:grpSpLocks noChangeAspect="1"/>
            </p:cNvGrpSpPr>
            <p:nvPr/>
          </p:nvGrpSpPr>
          <p:grpSpPr bwMode="auto">
            <a:xfrm>
              <a:off x="9584613" y="3457575"/>
              <a:ext cx="777972" cy="1055712"/>
              <a:chOff x="4567" y="4440"/>
              <a:chExt cx="535" cy="726"/>
            </a:xfrm>
            <a:solidFill>
              <a:schemeClr val="tx1"/>
            </a:solidFill>
          </p:grpSpPr>
          <p:sp>
            <p:nvSpPr>
              <p:cNvPr id="25" name="Freeform 5"/>
              <p:cNvSpPr>
                <a:spLocks noEditPoints="1"/>
              </p:cNvSpPr>
              <p:nvPr/>
            </p:nvSpPr>
            <p:spPr bwMode="auto">
              <a:xfrm>
                <a:off x="4601" y="4440"/>
                <a:ext cx="464" cy="297"/>
              </a:xfrm>
              <a:custGeom>
                <a:avLst/>
                <a:gdLst>
                  <a:gd name="T0" fmla="*/ 74 w 229"/>
                  <a:gd name="T1" fmla="*/ 147 h 147"/>
                  <a:gd name="T2" fmla="*/ 156 w 229"/>
                  <a:gd name="T3" fmla="*/ 147 h 147"/>
                  <a:gd name="T4" fmla="*/ 229 w 229"/>
                  <a:gd name="T5" fmla="*/ 73 h 147"/>
                  <a:gd name="T6" fmla="*/ 156 w 229"/>
                  <a:gd name="T7" fmla="*/ 0 h 147"/>
                  <a:gd name="T8" fmla="*/ 74 w 229"/>
                  <a:gd name="T9" fmla="*/ 0 h 147"/>
                  <a:gd name="T10" fmla="*/ 0 w 229"/>
                  <a:gd name="T11" fmla="*/ 73 h 147"/>
                  <a:gd name="T12" fmla="*/ 74 w 229"/>
                  <a:gd name="T13" fmla="*/ 147 h 147"/>
                  <a:gd name="T14" fmla="*/ 84 w 229"/>
                  <a:gd name="T15" fmla="*/ 36 h 147"/>
                  <a:gd name="T16" fmla="*/ 145 w 229"/>
                  <a:gd name="T17" fmla="*/ 36 h 147"/>
                  <a:gd name="T18" fmla="*/ 183 w 229"/>
                  <a:gd name="T19" fmla="*/ 73 h 147"/>
                  <a:gd name="T20" fmla="*/ 145 w 229"/>
                  <a:gd name="T21" fmla="*/ 111 h 147"/>
                  <a:gd name="T22" fmla="*/ 84 w 229"/>
                  <a:gd name="T23" fmla="*/ 111 h 147"/>
                  <a:gd name="T24" fmla="*/ 47 w 229"/>
                  <a:gd name="T25" fmla="*/ 73 h 147"/>
                  <a:gd name="T26" fmla="*/ 84 w 229"/>
                  <a:gd name="T2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147">
                    <a:moveTo>
                      <a:pt x="74" y="147"/>
                    </a:moveTo>
                    <a:cubicBezTo>
                      <a:pt x="156" y="147"/>
                      <a:pt x="156" y="147"/>
                      <a:pt x="156" y="147"/>
                    </a:cubicBezTo>
                    <a:cubicBezTo>
                      <a:pt x="196" y="147"/>
                      <a:pt x="229" y="114"/>
                      <a:pt x="229" y="73"/>
                    </a:cubicBezTo>
                    <a:cubicBezTo>
                      <a:pt x="229" y="33"/>
                      <a:pt x="196" y="0"/>
                      <a:pt x="156" y="0"/>
                    </a:cubicBezTo>
                    <a:cubicBezTo>
                      <a:pt x="74" y="0"/>
                      <a:pt x="74" y="0"/>
                      <a:pt x="74" y="0"/>
                    </a:cubicBezTo>
                    <a:cubicBezTo>
                      <a:pt x="33" y="0"/>
                      <a:pt x="0" y="33"/>
                      <a:pt x="0" y="73"/>
                    </a:cubicBezTo>
                    <a:cubicBezTo>
                      <a:pt x="0" y="114"/>
                      <a:pt x="33" y="147"/>
                      <a:pt x="74" y="147"/>
                    </a:cubicBezTo>
                    <a:close/>
                    <a:moveTo>
                      <a:pt x="84" y="36"/>
                    </a:moveTo>
                    <a:cubicBezTo>
                      <a:pt x="145" y="36"/>
                      <a:pt x="145" y="36"/>
                      <a:pt x="145" y="36"/>
                    </a:cubicBezTo>
                    <a:cubicBezTo>
                      <a:pt x="166" y="36"/>
                      <a:pt x="183" y="53"/>
                      <a:pt x="183" y="73"/>
                    </a:cubicBezTo>
                    <a:cubicBezTo>
                      <a:pt x="183" y="94"/>
                      <a:pt x="166" y="111"/>
                      <a:pt x="145" y="111"/>
                    </a:cubicBezTo>
                    <a:cubicBezTo>
                      <a:pt x="84" y="111"/>
                      <a:pt x="84" y="111"/>
                      <a:pt x="84" y="111"/>
                    </a:cubicBezTo>
                    <a:cubicBezTo>
                      <a:pt x="64" y="111"/>
                      <a:pt x="47" y="94"/>
                      <a:pt x="47" y="73"/>
                    </a:cubicBezTo>
                    <a:cubicBezTo>
                      <a:pt x="47" y="53"/>
                      <a:pt x="64" y="36"/>
                      <a:pt x="8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6"/>
              <p:cNvSpPr>
                <a:spLocks noChangeArrowheads="1"/>
              </p:cNvSpPr>
              <p:nvPr/>
            </p:nvSpPr>
            <p:spPr bwMode="auto">
              <a:xfrm>
                <a:off x="4729" y="4557"/>
                <a:ext cx="63" cy="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Oval 7"/>
              <p:cNvSpPr>
                <a:spLocks noChangeArrowheads="1"/>
              </p:cNvSpPr>
              <p:nvPr/>
            </p:nvSpPr>
            <p:spPr bwMode="auto">
              <a:xfrm>
                <a:off x="4877" y="4557"/>
                <a:ext cx="61" cy="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8"/>
              <p:cNvSpPr>
                <a:spLocks/>
              </p:cNvSpPr>
              <p:nvPr/>
            </p:nvSpPr>
            <p:spPr bwMode="auto">
              <a:xfrm>
                <a:off x="4662" y="4928"/>
                <a:ext cx="345" cy="238"/>
              </a:xfrm>
              <a:custGeom>
                <a:avLst/>
                <a:gdLst>
                  <a:gd name="T0" fmla="*/ 170 w 170"/>
                  <a:gd name="T1" fmla="*/ 0 h 118"/>
                  <a:gd name="T2" fmla="*/ 0 w 170"/>
                  <a:gd name="T3" fmla="*/ 0 h 118"/>
                  <a:gd name="T4" fmla="*/ 0 w 170"/>
                  <a:gd name="T5" fmla="*/ 11 h 118"/>
                  <a:gd name="T6" fmla="*/ 38 w 170"/>
                  <a:gd name="T7" fmla="*/ 49 h 118"/>
                  <a:gd name="T8" fmla="*/ 71 w 170"/>
                  <a:gd name="T9" fmla="*/ 49 h 118"/>
                  <a:gd name="T10" fmla="*/ 71 w 170"/>
                  <a:gd name="T11" fmla="*/ 75 h 118"/>
                  <a:gd name="T12" fmla="*/ 61 w 170"/>
                  <a:gd name="T13" fmla="*/ 94 h 118"/>
                  <a:gd name="T14" fmla="*/ 85 w 170"/>
                  <a:gd name="T15" fmla="*/ 118 h 118"/>
                  <a:gd name="T16" fmla="*/ 108 w 170"/>
                  <a:gd name="T17" fmla="*/ 94 h 118"/>
                  <a:gd name="T18" fmla="*/ 99 w 170"/>
                  <a:gd name="T19" fmla="*/ 75 h 118"/>
                  <a:gd name="T20" fmla="*/ 99 w 170"/>
                  <a:gd name="T21" fmla="*/ 49 h 118"/>
                  <a:gd name="T22" fmla="*/ 132 w 170"/>
                  <a:gd name="T23" fmla="*/ 49 h 118"/>
                  <a:gd name="T24" fmla="*/ 170 w 170"/>
                  <a:gd name="T25" fmla="*/ 11 h 118"/>
                  <a:gd name="T26" fmla="*/ 170 w 170"/>
                  <a:gd name="T2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18">
                    <a:moveTo>
                      <a:pt x="170" y="0"/>
                    </a:moveTo>
                    <a:cubicBezTo>
                      <a:pt x="0" y="0"/>
                      <a:pt x="0" y="0"/>
                      <a:pt x="0" y="0"/>
                    </a:cubicBezTo>
                    <a:cubicBezTo>
                      <a:pt x="0" y="11"/>
                      <a:pt x="0" y="11"/>
                      <a:pt x="0" y="11"/>
                    </a:cubicBezTo>
                    <a:cubicBezTo>
                      <a:pt x="0" y="32"/>
                      <a:pt x="17" y="49"/>
                      <a:pt x="38" y="49"/>
                    </a:cubicBezTo>
                    <a:cubicBezTo>
                      <a:pt x="71" y="49"/>
                      <a:pt x="71" y="49"/>
                      <a:pt x="71" y="49"/>
                    </a:cubicBezTo>
                    <a:cubicBezTo>
                      <a:pt x="71" y="75"/>
                      <a:pt x="71" y="75"/>
                      <a:pt x="71" y="75"/>
                    </a:cubicBezTo>
                    <a:cubicBezTo>
                      <a:pt x="65" y="79"/>
                      <a:pt x="61" y="86"/>
                      <a:pt x="61" y="94"/>
                    </a:cubicBezTo>
                    <a:cubicBezTo>
                      <a:pt x="61" y="107"/>
                      <a:pt x="72" y="118"/>
                      <a:pt x="85" y="118"/>
                    </a:cubicBezTo>
                    <a:cubicBezTo>
                      <a:pt x="98" y="118"/>
                      <a:pt x="108" y="107"/>
                      <a:pt x="108" y="94"/>
                    </a:cubicBezTo>
                    <a:cubicBezTo>
                      <a:pt x="108" y="86"/>
                      <a:pt x="105" y="79"/>
                      <a:pt x="99" y="75"/>
                    </a:cubicBezTo>
                    <a:cubicBezTo>
                      <a:pt x="99" y="49"/>
                      <a:pt x="99" y="49"/>
                      <a:pt x="99" y="49"/>
                    </a:cubicBezTo>
                    <a:cubicBezTo>
                      <a:pt x="132" y="49"/>
                      <a:pt x="132" y="49"/>
                      <a:pt x="132" y="49"/>
                    </a:cubicBezTo>
                    <a:cubicBezTo>
                      <a:pt x="153" y="49"/>
                      <a:pt x="170" y="32"/>
                      <a:pt x="170" y="11"/>
                    </a:cubicBezTo>
                    <a:cubicBezTo>
                      <a:pt x="170" y="0"/>
                      <a:pt x="170" y="0"/>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9"/>
              <p:cNvSpPr>
                <a:spLocks noChangeArrowheads="1"/>
              </p:cNvSpPr>
              <p:nvPr/>
            </p:nvSpPr>
            <p:spPr bwMode="auto">
              <a:xfrm>
                <a:off x="4662" y="4761"/>
                <a:ext cx="345"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10"/>
              <p:cNvSpPr>
                <a:spLocks/>
              </p:cNvSpPr>
              <p:nvPr/>
            </p:nvSpPr>
            <p:spPr bwMode="auto">
              <a:xfrm>
                <a:off x="4567" y="4761"/>
                <a:ext cx="99" cy="300"/>
              </a:xfrm>
              <a:custGeom>
                <a:avLst/>
                <a:gdLst>
                  <a:gd name="T0" fmla="*/ 36 w 49"/>
                  <a:gd name="T1" fmla="*/ 104 h 149"/>
                  <a:gd name="T2" fmla="*/ 36 w 49"/>
                  <a:gd name="T3" fmla="*/ 78 h 149"/>
                  <a:gd name="T4" fmla="*/ 36 w 49"/>
                  <a:gd name="T5" fmla="*/ 60 h 149"/>
                  <a:gd name="T6" fmla="*/ 36 w 49"/>
                  <a:gd name="T7" fmla="*/ 0 h 149"/>
                  <a:gd name="T8" fmla="*/ 0 w 49"/>
                  <a:gd name="T9" fmla="*/ 39 h 149"/>
                  <a:gd name="T10" fmla="*/ 16 w 49"/>
                  <a:gd name="T11" fmla="*/ 71 h 149"/>
                  <a:gd name="T12" fmla="*/ 16 w 49"/>
                  <a:gd name="T13" fmla="*/ 104 h 149"/>
                  <a:gd name="T14" fmla="*/ 2 w 49"/>
                  <a:gd name="T15" fmla="*/ 126 h 149"/>
                  <a:gd name="T16" fmla="*/ 25 w 49"/>
                  <a:gd name="T17" fmla="*/ 149 h 149"/>
                  <a:gd name="T18" fmla="*/ 49 w 49"/>
                  <a:gd name="T19" fmla="*/ 126 h 149"/>
                  <a:gd name="T20" fmla="*/ 36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6" y="104"/>
                    </a:moveTo>
                    <a:cubicBezTo>
                      <a:pt x="36" y="78"/>
                      <a:pt x="36" y="78"/>
                      <a:pt x="36" y="78"/>
                    </a:cubicBezTo>
                    <a:cubicBezTo>
                      <a:pt x="36" y="60"/>
                      <a:pt x="36" y="60"/>
                      <a:pt x="36" y="60"/>
                    </a:cubicBezTo>
                    <a:cubicBezTo>
                      <a:pt x="36" y="0"/>
                      <a:pt x="36" y="0"/>
                      <a:pt x="36" y="0"/>
                    </a:cubicBezTo>
                    <a:cubicBezTo>
                      <a:pt x="16" y="2"/>
                      <a:pt x="0" y="19"/>
                      <a:pt x="0" y="39"/>
                    </a:cubicBezTo>
                    <a:cubicBezTo>
                      <a:pt x="0" y="52"/>
                      <a:pt x="6" y="64"/>
                      <a:pt x="16" y="71"/>
                    </a:cubicBezTo>
                    <a:cubicBezTo>
                      <a:pt x="16" y="104"/>
                      <a:pt x="16" y="104"/>
                      <a:pt x="16" y="104"/>
                    </a:cubicBezTo>
                    <a:cubicBezTo>
                      <a:pt x="8" y="107"/>
                      <a:pt x="2" y="116"/>
                      <a:pt x="2" y="126"/>
                    </a:cubicBezTo>
                    <a:cubicBezTo>
                      <a:pt x="2" y="139"/>
                      <a:pt x="12" y="149"/>
                      <a:pt x="25" y="149"/>
                    </a:cubicBezTo>
                    <a:cubicBezTo>
                      <a:pt x="38" y="149"/>
                      <a:pt x="49" y="139"/>
                      <a:pt x="49" y="126"/>
                    </a:cubicBezTo>
                    <a:cubicBezTo>
                      <a:pt x="49" y="116"/>
                      <a:pt x="43" y="108"/>
                      <a:pt x="3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11"/>
              <p:cNvSpPr>
                <a:spLocks/>
              </p:cNvSpPr>
              <p:nvPr/>
            </p:nvSpPr>
            <p:spPr bwMode="auto">
              <a:xfrm>
                <a:off x="5003" y="4761"/>
                <a:ext cx="99" cy="300"/>
              </a:xfrm>
              <a:custGeom>
                <a:avLst/>
                <a:gdLst>
                  <a:gd name="T0" fmla="*/ 33 w 49"/>
                  <a:gd name="T1" fmla="*/ 104 h 149"/>
                  <a:gd name="T2" fmla="*/ 33 w 49"/>
                  <a:gd name="T3" fmla="*/ 71 h 149"/>
                  <a:gd name="T4" fmla="*/ 49 w 49"/>
                  <a:gd name="T5" fmla="*/ 39 h 149"/>
                  <a:gd name="T6" fmla="*/ 13 w 49"/>
                  <a:gd name="T7" fmla="*/ 0 h 149"/>
                  <a:gd name="T8" fmla="*/ 13 w 49"/>
                  <a:gd name="T9" fmla="*/ 60 h 149"/>
                  <a:gd name="T10" fmla="*/ 13 w 49"/>
                  <a:gd name="T11" fmla="*/ 78 h 149"/>
                  <a:gd name="T12" fmla="*/ 13 w 49"/>
                  <a:gd name="T13" fmla="*/ 104 h 149"/>
                  <a:gd name="T14" fmla="*/ 0 w 49"/>
                  <a:gd name="T15" fmla="*/ 126 h 149"/>
                  <a:gd name="T16" fmla="*/ 24 w 49"/>
                  <a:gd name="T17" fmla="*/ 149 h 149"/>
                  <a:gd name="T18" fmla="*/ 47 w 49"/>
                  <a:gd name="T19" fmla="*/ 126 h 149"/>
                  <a:gd name="T20" fmla="*/ 33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3" y="104"/>
                    </a:moveTo>
                    <a:cubicBezTo>
                      <a:pt x="33" y="71"/>
                      <a:pt x="33" y="71"/>
                      <a:pt x="33" y="71"/>
                    </a:cubicBezTo>
                    <a:cubicBezTo>
                      <a:pt x="43" y="64"/>
                      <a:pt x="49" y="52"/>
                      <a:pt x="49" y="39"/>
                    </a:cubicBezTo>
                    <a:cubicBezTo>
                      <a:pt x="49" y="19"/>
                      <a:pt x="33" y="2"/>
                      <a:pt x="13" y="0"/>
                    </a:cubicBezTo>
                    <a:cubicBezTo>
                      <a:pt x="13" y="60"/>
                      <a:pt x="13" y="60"/>
                      <a:pt x="13" y="60"/>
                    </a:cubicBezTo>
                    <a:cubicBezTo>
                      <a:pt x="13" y="78"/>
                      <a:pt x="13" y="78"/>
                      <a:pt x="13" y="78"/>
                    </a:cubicBezTo>
                    <a:cubicBezTo>
                      <a:pt x="13" y="104"/>
                      <a:pt x="13" y="104"/>
                      <a:pt x="13" y="104"/>
                    </a:cubicBezTo>
                    <a:cubicBezTo>
                      <a:pt x="6" y="108"/>
                      <a:pt x="0" y="116"/>
                      <a:pt x="0" y="126"/>
                    </a:cubicBezTo>
                    <a:cubicBezTo>
                      <a:pt x="0" y="139"/>
                      <a:pt x="11" y="149"/>
                      <a:pt x="24" y="149"/>
                    </a:cubicBezTo>
                    <a:cubicBezTo>
                      <a:pt x="37" y="149"/>
                      <a:pt x="47" y="139"/>
                      <a:pt x="47" y="126"/>
                    </a:cubicBezTo>
                    <a:cubicBezTo>
                      <a:pt x="47" y="116"/>
                      <a:pt x="41" y="107"/>
                      <a:pt x="33"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2684140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42" presetClass="path" presetSubtype="0" decel="100000" fill="hold" nodeType="withEffect">
                                  <p:stCondLst>
                                    <p:cond delay="500"/>
                                  </p:stCondLst>
                                  <p:childTnLst>
                                    <p:animMotion origin="layout" path="M -4.86086E-6 3.40445E-6 L -0.04314 0.00045 " pathEditMode="relative" rAng="0" ptsTypes="AA">
                                      <p:cBhvr>
                                        <p:cTn id="13" dur="1000" spd="-100000" fill="hold"/>
                                        <p:tgtEl>
                                          <p:spTgt spid="5"/>
                                        </p:tgtEl>
                                        <p:attrNameLst>
                                          <p:attrName>ppt_x</p:attrName>
                                          <p:attrName>ppt_y</p:attrName>
                                        </p:attrNameLst>
                                      </p:cBhvr>
                                      <p:rCtr x="-2157" y="23"/>
                                    </p:animMotion>
                                  </p:childTnLst>
                                </p:cTn>
                              </p:par>
                              <p:par>
                                <p:cTn id="14" presetID="53" presetClass="entr" presetSubtype="16" fill="hold" nodeType="withEffect">
                                  <p:stCondLst>
                                    <p:cond delay="50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nodeType="withEffect">
                                  <p:stCondLst>
                                    <p:cond delay="0"/>
                                  </p:stCondLst>
                                  <p:childTnLst>
                                    <p:animMotion origin="layout" path="M -4.58259E-6 3.40445E-6 L -0.04314 0.00045 " pathEditMode="relative" rAng="0" ptsTypes="AA">
                                      <p:cBhvr>
                                        <p:cTn id="24" dur="1000" spd="-100000" fill="hold"/>
                                        <p:tgtEl>
                                          <p:spTgt spid="6"/>
                                        </p:tgtEl>
                                        <p:attrNameLst>
                                          <p:attrName>ppt_x</p:attrName>
                                          <p:attrName>ppt_y</p:attrName>
                                        </p:attrNameLst>
                                      </p:cBhvr>
                                      <p:rCtr x="-2157" y="23"/>
                                    </p:animMotion>
                                  </p:childTnLst>
                                </p:cTn>
                              </p:par>
                              <p:par>
                                <p:cTn id="25" presetID="53" presetClass="entr" presetSubtype="16"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42" presetClass="path" presetSubtype="0" decel="100000" fill="hold" nodeType="withEffect">
                                  <p:stCondLst>
                                    <p:cond delay="0"/>
                                  </p:stCondLst>
                                  <p:childTnLst>
                                    <p:animMotion origin="layout" path="M 3.45417E-6 -6.99047E-7 L -0.04315 0.00045 " pathEditMode="relative" rAng="0" ptsTypes="AA">
                                      <p:cBhvr>
                                        <p:cTn id="35" dur="1000" spd="-100000" fill="hold"/>
                                        <p:tgtEl>
                                          <p:spTgt spid="7"/>
                                        </p:tgtEl>
                                        <p:attrNameLst>
                                          <p:attrName>ppt_x</p:attrName>
                                          <p:attrName>ppt_y</p:attrName>
                                        </p:attrNameLst>
                                      </p:cBhvr>
                                      <p:rCtr x="-2157" y="23"/>
                                    </p:animMotion>
                                  </p:childTnLst>
                                </p:cTn>
                              </p:par>
                              <p:par>
                                <p:cTn id="36" presetID="53" presetClass="entr" presetSubtype="16"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p:cTn id="38" dur="500" fill="hold"/>
                                        <p:tgtEl>
                                          <p:spTgt spid="18"/>
                                        </p:tgtEl>
                                        <p:attrNameLst>
                                          <p:attrName>ppt_w</p:attrName>
                                        </p:attrNameLst>
                                      </p:cBhvr>
                                      <p:tavLst>
                                        <p:tav tm="0">
                                          <p:val>
                                            <p:fltVal val="0"/>
                                          </p:val>
                                        </p:tav>
                                        <p:tav tm="100000">
                                          <p:val>
                                            <p:strVal val="#ppt_w"/>
                                          </p:val>
                                        </p:tav>
                                      </p:tavLst>
                                    </p:anim>
                                    <p:anim calcmode="lin" valueType="num">
                                      <p:cBhvr>
                                        <p:cTn id="39" dur="500" fill="hold"/>
                                        <p:tgtEl>
                                          <p:spTgt spid="18"/>
                                        </p:tgtEl>
                                        <p:attrNameLst>
                                          <p:attrName>ppt_h</p:attrName>
                                        </p:attrNameLst>
                                      </p:cBhvr>
                                      <p:tavLst>
                                        <p:tav tm="0">
                                          <p:val>
                                            <p:fltVal val="0"/>
                                          </p:val>
                                        </p:tav>
                                        <p:tav tm="100000">
                                          <p:val>
                                            <p:strVal val="#ppt_h"/>
                                          </p:val>
                                        </p:tav>
                                      </p:tavLst>
                                    </p:anim>
                                    <p:animEffect transition="in" filter="fade">
                                      <p:cBhvr>
                                        <p:cTn id="40" dur="500"/>
                                        <p:tgtEl>
                                          <p:spTgt spid="18"/>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42" presetClass="path" presetSubtype="0" decel="100000" fill="hold" nodeType="withEffect">
                                  <p:stCondLst>
                                    <p:cond delay="0"/>
                                  </p:stCondLst>
                                  <p:childTnLst>
                                    <p:animMotion origin="layout" path="M -4.58259E-6 3.40445E-6 L -0.04314 0.00045 " pathEditMode="relative" rAng="0" ptsTypes="AA">
                                      <p:cBhvr>
                                        <p:cTn id="46" dur="1000" spd="-100000" fill="hold"/>
                                        <p:tgtEl>
                                          <p:spTgt spid="8"/>
                                        </p:tgtEl>
                                        <p:attrNameLst>
                                          <p:attrName>ppt_x</p:attrName>
                                          <p:attrName>ppt_y</p:attrName>
                                        </p:attrNameLst>
                                      </p:cBhvr>
                                      <p:rCtr x="-2157" y="23"/>
                                    </p:animMotion>
                                  </p:childTnLst>
                                </p:cTn>
                              </p:par>
                              <p:par>
                                <p:cTn id="47" presetID="53" presetClass="entr" presetSubtype="16"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5443538" y="0"/>
            <a:ext cx="6992937" cy="6992541"/>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2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ur approach"/>
          <p:cNvSpPr/>
          <p:nvPr/>
        </p:nvSpPr>
        <p:spPr>
          <a:xfrm>
            <a:off x="320340" y="2135584"/>
            <a:ext cx="4825034" cy="1495538"/>
          </a:xfrm>
          <a:prstGeom prst="rect">
            <a:avLst/>
          </a:prstGeom>
        </p:spPr>
        <p:txBody>
          <a:bodyPr wrap="square" anchor="t">
            <a:spAutoFit/>
          </a:bodyPr>
          <a:lstStyle/>
          <a:p>
            <a:pPr marL="0" marR="0" lvl="0" indent="0" defTabSz="932293" eaLnBrk="1" fontAlgn="base" latinLnBrk="0" hangingPunct="1">
              <a:lnSpc>
                <a:spcPct val="95000"/>
              </a:lnSpc>
              <a:spcBef>
                <a:spcPct val="0"/>
              </a:spcBef>
              <a:spcAft>
                <a:spcPts val="1199"/>
              </a:spcAft>
              <a:buClrTx/>
              <a:buSzTx/>
              <a:buFontTx/>
              <a:buNone/>
              <a:tabLst/>
              <a:defRPr/>
            </a:pPr>
            <a:r>
              <a:rPr kumimoji="0" lang="en-US" sz="4799" b="0" i="0" u="none" strike="noStrike" kern="0" cap="none" spc="-100" normalizeH="0" baseline="0" noProof="0" dirty="0">
                <a:ln w="3175">
                  <a:noFill/>
                </a:ln>
                <a:gradFill>
                  <a:gsLst>
                    <a:gs pos="93617">
                      <a:schemeClr val="tx1"/>
                    </a:gs>
                    <a:gs pos="71000">
                      <a:schemeClr val="tx1"/>
                    </a:gs>
                  </a:gsLst>
                  <a:lin ang="5400000" scaled="1"/>
                </a:gradFill>
                <a:effectLst/>
                <a:uLnTx/>
                <a:uFillTx/>
                <a:latin typeface="Segoe UI Light"/>
                <a:ea typeface="Segoe UI" pitchFamily="34" charset="0"/>
                <a:cs typeface="Segoe UI" pitchFamily="34" charset="0"/>
              </a:rPr>
              <a:t>Conversations</a:t>
            </a:r>
            <a:br>
              <a:rPr kumimoji="0" lang="en-US" sz="4799" b="0" i="0" u="none" strike="noStrike" kern="0" cap="none" spc="-100" normalizeH="0" baseline="0" noProof="0" dirty="0">
                <a:ln w="3175">
                  <a:noFill/>
                </a:ln>
                <a:gradFill>
                  <a:gsLst>
                    <a:gs pos="93617">
                      <a:schemeClr val="tx1"/>
                    </a:gs>
                    <a:gs pos="71000">
                      <a:schemeClr val="tx1"/>
                    </a:gs>
                  </a:gsLst>
                  <a:lin ang="5400000" scaled="1"/>
                </a:gradFill>
                <a:effectLst/>
                <a:uLnTx/>
                <a:uFillTx/>
                <a:latin typeface="Segoe UI Light"/>
                <a:ea typeface="Segoe UI" pitchFamily="34" charset="0"/>
                <a:cs typeface="Segoe UI" pitchFamily="34" charset="0"/>
              </a:rPr>
            </a:br>
            <a:r>
              <a:rPr kumimoji="0" lang="en-US" sz="4799" b="0" i="0" u="none" strike="noStrike" kern="0" cap="none" spc="-100" normalizeH="0" baseline="0" noProof="0" dirty="0">
                <a:ln w="3175">
                  <a:noFill/>
                </a:ln>
                <a:gradFill>
                  <a:gsLst>
                    <a:gs pos="93617">
                      <a:schemeClr val="tx1"/>
                    </a:gs>
                    <a:gs pos="71000">
                      <a:schemeClr val="tx1"/>
                    </a:gs>
                  </a:gsLst>
                  <a:lin ang="5400000" scaled="1"/>
                </a:gradFill>
                <a:effectLst/>
                <a:uLnTx/>
                <a:uFillTx/>
                <a:latin typeface="Segoe UI Light"/>
                <a:ea typeface="Segoe UI" pitchFamily="34" charset="0"/>
                <a:cs typeface="Segoe UI" pitchFamily="34" charset="0"/>
              </a:rPr>
              <a:t>as a platform</a:t>
            </a:r>
          </a:p>
        </p:txBody>
      </p:sp>
      <p:sp>
        <p:nvSpPr>
          <p:cNvPr id="76" name="Title 1"/>
          <p:cNvSpPr txBox="1">
            <a:spLocks/>
          </p:cNvSpPr>
          <p:nvPr/>
        </p:nvSpPr>
        <p:spPr>
          <a:xfrm>
            <a:off x="7485217" y="1472779"/>
            <a:ext cx="2498120" cy="672492"/>
          </a:xfrm>
          <a:prstGeom prst="rect">
            <a:avLst/>
          </a:prstGeom>
        </p:spPr>
        <p:txBody>
          <a:bodyPr wrap="none" lIns="182880" tIns="146304" rIns="182880" bIns="146304" anchor="ctr" anchorCtr="0">
            <a:spAutoFit/>
          </a:bodyPr>
          <a:lstStyle>
            <a:defPPr>
              <a:defRPr lang="en-US"/>
            </a:defPPr>
            <a:lvl1pPr marL="28563" defTabSz="932114" fontAlgn="base">
              <a:spcAft>
                <a:spcPts val="2400"/>
              </a:spcAft>
              <a:defRPr sz="2800" kern="0" spc="-50">
                <a:gradFill>
                  <a:gsLst>
                    <a:gs pos="11702">
                      <a:schemeClr val="accent1"/>
                    </a:gs>
                    <a:gs pos="40000">
                      <a:schemeClr val="accent1"/>
                    </a:gs>
                  </a:gsLst>
                  <a:lin ang="5400000" scaled="1"/>
                </a:gradFill>
                <a:latin typeface="Segoe UI Light"/>
                <a:cs typeface="Segoe UI Semilight" panose="020B04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5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light"/>
                <a:cs typeface="Segoe UI Semilight" panose="020B0402040204020203" pitchFamily="34" charset="0"/>
              </a:rPr>
              <a:t>The new canvas</a:t>
            </a:r>
          </a:p>
        </p:txBody>
      </p:sp>
      <p:sp>
        <p:nvSpPr>
          <p:cNvPr id="77" name="Rectangle 76"/>
          <p:cNvSpPr/>
          <p:nvPr/>
        </p:nvSpPr>
        <p:spPr>
          <a:xfrm>
            <a:off x="7485217" y="3248650"/>
            <a:ext cx="3180999" cy="672492"/>
          </a:xfrm>
          <a:prstGeom prst="rect">
            <a:avLst/>
          </a:prstGeom>
        </p:spPr>
        <p:txBody>
          <a:bodyPr wrap="none" lIns="182880" tIns="146304" rIns="182880" bIns="146304"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5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light"/>
                <a:cs typeface="Segoe UI Semilight" panose="020B0402040204020203" pitchFamily="34" charset="0"/>
              </a:rPr>
              <a:t>The new opportunity</a:t>
            </a:r>
          </a:p>
        </p:txBody>
      </p:sp>
      <p:sp>
        <p:nvSpPr>
          <p:cNvPr id="78" name="Rectangle 77"/>
          <p:cNvSpPr/>
          <p:nvPr/>
        </p:nvSpPr>
        <p:spPr>
          <a:xfrm>
            <a:off x="7485216" y="4864575"/>
            <a:ext cx="4676555" cy="1049518"/>
          </a:xfrm>
          <a:prstGeom prst="rect">
            <a:avLst/>
          </a:prstGeom>
        </p:spPr>
        <p:txBody>
          <a:bodyPr wrap="square" lIns="182880" tIns="146304" rIns="182880" bIns="146304"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5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light"/>
                <a:cs typeface="Segoe UI Semilight" panose="020B0402040204020203" pitchFamily="34" charset="0"/>
              </a:rPr>
              <a:t>More personal way to </a:t>
            </a:r>
            <a:br>
              <a:rPr kumimoji="0" lang="en-US" sz="245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light"/>
                <a:cs typeface="Segoe UI Semilight" panose="020B0402040204020203" pitchFamily="34" charset="0"/>
              </a:rPr>
            </a:br>
            <a:r>
              <a:rPr kumimoji="0" lang="en-US" sz="245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light"/>
                <a:cs typeface="Segoe UI Semilight" panose="020B0402040204020203" pitchFamily="34" charset="0"/>
              </a:rPr>
              <a:t>discover, access, and interact</a:t>
            </a:r>
          </a:p>
        </p:txBody>
      </p:sp>
      <p:sp>
        <p:nvSpPr>
          <p:cNvPr id="35" name="Oval 34"/>
          <p:cNvSpPr/>
          <p:nvPr/>
        </p:nvSpPr>
        <p:spPr bwMode="auto">
          <a:xfrm>
            <a:off x="6012717" y="1131687"/>
            <a:ext cx="1445358" cy="1445358"/>
          </a:xfrm>
          <a:prstGeom prst="ellipse">
            <a:avLst/>
          </a:prstGeom>
          <a:solidFill>
            <a:schemeClr val="bg2"/>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5000"/>
              </a:lnSpc>
              <a:spcBef>
                <a:spcPct val="0"/>
              </a:spcBef>
              <a:spcAft>
                <a:spcPts val="1199"/>
              </a:spcAft>
              <a:buClrTx/>
              <a:buSzTx/>
              <a:buFontTx/>
              <a:buNone/>
              <a:tabLst/>
              <a:defRPr/>
            </a:pPr>
            <a:r>
              <a:rPr kumimoji="0" lang="en-US" sz="1850" b="0" i="0" u="none" strike="noStrike" kern="0" cap="none" spc="0" normalizeH="0" baseline="0" noProof="0">
                <a:ln w="3175">
                  <a:noFill/>
                </a:ln>
                <a:gradFill>
                  <a:gsLst>
                    <a:gs pos="93617">
                      <a:schemeClr val="tx1"/>
                    </a:gs>
                    <a:gs pos="71000">
                      <a:schemeClr val="tx1"/>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Developers</a:t>
            </a:r>
            <a:endParaRPr kumimoji="0" lang="en-US" sz="1850" b="0" i="0" u="none" strike="noStrike" kern="0" cap="none" spc="0" normalizeH="0" baseline="0" noProof="0" dirty="0">
              <a:ln w="3175">
                <a:noFill/>
              </a:ln>
              <a:gradFill>
                <a:gsLst>
                  <a:gs pos="93617">
                    <a:schemeClr val="tx1"/>
                  </a:gs>
                  <a:gs pos="71000">
                    <a:schemeClr val="tx1"/>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 name="Oval 30"/>
          <p:cNvSpPr/>
          <p:nvPr/>
        </p:nvSpPr>
        <p:spPr bwMode="auto">
          <a:xfrm>
            <a:off x="6012717" y="2890294"/>
            <a:ext cx="1445358" cy="1445358"/>
          </a:xfrm>
          <a:prstGeom prst="ellipse">
            <a:avLst/>
          </a:prstGeom>
          <a:solidFill>
            <a:schemeClr val="bg2"/>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5000"/>
              </a:lnSpc>
              <a:spcBef>
                <a:spcPct val="0"/>
              </a:spcBef>
              <a:spcAft>
                <a:spcPts val="1199"/>
              </a:spcAft>
              <a:buClrTx/>
              <a:buSzTx/>
              <a:buFontTx/>
              <a:buNone/>
              <a:tabLst/>
              <a:defRPr/>
            </a:pPr>
            <a:r>
              <a:rPr kumimoji="0" lang="en-US" sz="1850" b="0" i="0" u="none" strike="noStrike" kern="0" cap="none" spc="0" normalizeH="0" baseline="0" noProof="0">
                <a:ln w="3175">
                  <a:noFill/>
                </a:ln>
                <a:gradFill>
                  <a:gsLst>
                    <a:gs pos="93617">
                      <a:schemeClr val="tx1"/>
                    </a:gs>
                    <a:gs pos="71000">
                      <a:schemeClr val="tx1"/>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Businesses</a:t>
            </a:r>
            <a:endParaRPr kumimoji="0" lang="en-US" sz="1850" b="0" i="0" u="none" strike="noStrike" kern="0" cap="none" spc="0" normalizeH="0" baseline="0" noProof="0" dirty="0">
              <a:ln w="3175">
                <a:noFill/>
              </a:ln>
              <a:gradFill>
                <a:gsLst>
                  <a:gs pos="93617">
                    <a:schemeClr val="tx1"/>
                  </a:gs>
                  <a:gs pos="71000">
                    <a:schemeClr val="tx1"/>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 name="Oval 31"/>
          <p:cNvSpPr/>
          <p:nvPr/>
        </p:nvSpPr>
        <p:spPr bwMode="auto">
          <a:xfrm>
            <a:off x="6012717" y="4648900"/>
            <a:ext cx="1445358" cy="1445358"/>
          </a:xfrm>
          <a:prstGeom prst="ellipse">
            <a:avLst/>
          </a:prstGeom>
          <a:solidFill>
            <a:schemeClr val="bg2"/>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5000"/>
              </a:lnSpc>
              <a:spcBef>
                <a:spcPct val="0"/>
              </a:spcBef>
              <a:spcAft>
                <a:spcPts val="1199"/>
              </a:spcAft>
              <a:buClrTx/>
              <a:buSzTx/>
              <a:buFontTx/>
              <a:buNone/>
              <a:tabLst/>
              <a:defRPr/>
            </a:pPr>
            <a:r>
              <a:rPr kumimoji="0" lang="en-US" sz="1850" b="0" i="0" u="none" strike="noStrike" kern="0" cap="none" spc="0" normalizeH="0" baseline="0" noProof="0">
                <a:ln w="3175">
                  <a:noFill/>
                </a:ln>
                <a:gradFill>
                  <a:gsLst>
                    <a:gs pos="93617">
                      <a:schemeClr val="tx1"/>
                    </a:gs>
                    <a:gs pos="71000">
                      <a:schemeClr val="tx1"/>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Individuals</a:t>
            </a:r>
            <a:endParaRPr kumimoji="0" lang="en-US" sz="1850" b="0" i="0" u="none" strike="noStrike" kern="0" cap="none" spc="0" normalizeH="0" baseline="0" noProof="0" dirty="0">
              <a:ln w="3175">
                <a:noFill/>
              </a:ln>
              <a:gradFill>
                <a:gsLst>
                  <a:gs pos="93617">
                    <a:schemeClr val="tx1"/>
                  </a:gs>
                  <a:gs pos="71000">
                    <a:schemeClr val="tx1"/>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36637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50"/>
                                        <p:tgtEl>
                                          <p:spTgt spid="41"/>
                                        </p:tgtEl>
                                      </p:cBhvr>
                                    </p:animEffect>
                                  </p:childTnLst>
                                </p:cTn>
                              </p:par>
                              <p:par>
                                <p:cTn id="8" presetID="42" presetClass="path" presetSubtype="0" decel="100000" fill="hold" grpId="1" nodeType="withEffect">
                                  <p:stCondLst>
                                    <p:cond delay="0"/>
                                  </p:stCondLst>
                                  <p:childTnLst>
                                    <p:animMotion origin="layout" path="M -3.4312E-6 4.77077E-6 L -3.4312E-6 0.25011 " pathEditMode="relative" rAng="0" ptsTypes="AA">
                                      <p:cBhvr>
                                        <p:cTn id="9" dur="750" spd="-100000" fill="hold"/>
                                        <p:tgtEl>
                                          <p:spTgt spid="41"/>
                                        </p:tgtEl>
                                        <p:attrNameLst>
                                          <p:attrName>ppt_x</p:attrName>
                                          <p:attrName>ppt_y</p:attrName>
                                        </p:attrNameLst>
                                      </p:cBhvr>
                                      <p:rCtr x="0" y="12506"/>
                                    </p:animMotion>
                                  </p:childTnLst>
                                </p:cTn>
                              </p:par>
                              <p:par>
                                <p:cTn id="10" presetID="2" presetClass="entr" presetSubtype="2" decel="100000" fill="hold" grpId="0" nodeType="withEffect">
                                  <p:stCondLst>
                                    <p:cond delay="250"/>
                                  </p:stCondLst>
                                  <p:childTnLst>
                                    <p:set>
                                      <p:cBhvr>
                                        <p:cTn id="11" dur="1" fill="hold">
                                          <p:stCondLst>
                                            <p:cond delay="0"/>
                                          </p:stCondLst>
                                        </p:cTn>
                                        <p:tgtEl>
                                          <p:spTgt spid="50"/>
                                        </p:tgtEl>
                                        <p:attrNameLst>
                                          <p:attrName>style.visibility</p:attrName>
                                        </p:attrNameLst>
                                      </p:cBhvr>
                                      <p:to>
                                        <p:strVal val="visible"/>
                                      </p:to>
                                    </p:set>
                                    <p:anim calcmode="lin" valueType="num">
                                      <p:cBhvr additive="base">
                                        <p:cTn id="12" dur="750" fill="hold"/>
                                        <p:tgtEl>
                                          <p:spTgt spid="50"/>
                                        </p:tgtEl>
                                        <p:attrNameLst>
                                          <p:attrName>ppt_x</p:attrName>
                                        </p:attrNameLst>
                                      </p:cBhvr>
                                      <p:tavLst>
                                        <p:tav tm="0">
                                          <p:val>
                                            <p:strVal val="1+#ppt_w/2"/>
                                          </p:val>
                                        </p:tav>
                                        <p:tav tm="100000">
                                          <p:val>
                                            <p:strVal val="#ppt_x"/>
                                          </p:val>
                                        </p:tav>
                                      </p:tavLst>
                                    </p:anim>
                                    <p:anim calcmode="lin" valueType="num">
                                      <p:cBhvr additive="base">
                                        <p:cTn id="13" dur="750" fill="hold"/>
                                        <p:tgtEl>
                                          <p:spTgt spid="50"/>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125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250"/>
                                        <p:tgtEl>
                                          <p:spTgt spid="76"/>
                                        </p:tgtEl>
                                      </p:cBhvr>
                                    </p:animEffect>
                                  </p:childTnLst>
                                </p:cTn>
                              </p:par>
                              <p:par>
                                <p:cTn id="17" presetID="35" presetClass="path" presetSubtype="0" decel="100000" fill="hold" grpId="1" nodeType="withEffect">
                                  <p:stCondLst>
                                    <p:cond delay="850"/>
                                  </p:stCondLst>
                                  <p:childTnLst>
                                    <p:animMotion origin="layout" path="M 1.32755E-6 -1.1212E-6 L -0.35244 -1.1212E-6 " pathEditMode="relative" rAng="0" ptsTypes="AA">
                                      <p:cBhvr>
                                        <p:cTn id="18" dur="750" spd="-100000" fill="hold"/>
                                        <p:tgtEl>
                                          <p:spTgt spid="76"/>
                                        </p:tgtEl>
                                        <p:attrNameLst>
                                          <p:attrName>ppt_x</p:attrName>
                                          <p:attrName>ppt_y</p:attrName>
                                        </p:attrNameLst>
                                      </p:cBhvr>
                                      <p:rCtr x="-17628" y="0"/>
                                    </p:animMotion>
                                  </p:childTnLst>
                                </p:cTn>
                              </p:par>
                              <p:par>
                                <p:cTn id="19" presetID="10" presetClass="entr" presetSubtype="0" fill="hold" grpId="0" nodeType="withEffect">
                                  <p:stCondLst>
                                    <p:cond delay="125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250"/>
                                        <p:tgtEl>
                                          <p:spTgt spid="77"/>
                                        </p:tgtEl>
                                      </p:cBhvr>
                                    </p:animEffect>
                                  </p:childTnLst>
                                </p:cTn>
                              </p:par>
                              <p:par>
                                <p:cTn id="22" presetID="35" presetClass="path" presetSubtype="0" decel="100000" fill="hold" grpId="1" nodeType="withEffect">
                                  <p:stCondLst>
                                    <p:cond delay="850"/>
                                  </p:stCondLst>
                                  <p:childTnLst>
                                    <p:animMotion origin="layout" path="M 2.32065E-6 -2.97776E-6 L -0.35244 -2.97776E-6 " pathEditMode="relative" rAng="0" ptsTypes="AA">
                                      <p:cBhvr>
                                        <p:cTn id="23" dur="750" spd="-100000" fill="hold"/>
                                        <p:tgtEl>
                                          <p:spTgt spid="77"/>
                                        </p:tgtEl>
                                        <p:attrNameLst>
                                          <p:attrName>ppt_x</p:attrName>
                                          <p:attrName>ppt_y</p:attrName>
                                        </p:attrNameLst>
                                      </p:cBhvr>
                                      <p:rCtr x="-17628" y="0"/>
                                    </p:animMotion>
                                  </p:childTnLst>
                                </p:cTn>
                              </p:par>
                              <p:par>
                                <p:cTn id="24" presetID="10" presetClass="entr" presetSubtype="0" fill="hold" grpId="0" nodeType="withEffect">
                                  <p:stCondLst>
                                    <p:cond delay="1250"/>
                                  </p:stCondLst>
                                  <p:childTnLst>
                                    <p:set>
                                      <p:cBhvr>
                                        <p:cTn id="25" dur="1" fill="hold">
                                          <p:stCondLst>
                                            <p:cond delay="0"/>
                                          </p:stCondLst>
                                        </p:cTn>
                                        <p:tgtEl>
                                          <p:spTgt spid="78"/>
                                        </p:tgtEl>
                                        <p:attrNameLst>
                                          <p:attrName>style.visibility</p:attrName>
                                        </p:attrNameLst>
                                      </p:cBhvr>
                                      <p:to>
                                        <p:strVal val="visible"/>
                                      </p:to>
                                    </p:set>
                                    <p:animEffect transition="in" filter="fade">
                                      <p:cBhvr>
                                        <p:cTn id="26" dur="250"/>
                                        <p:tgtEl>
                                          <p:spTgt spid="78"/>
                                        </p:tgtEl>
                                      </p:cBhvr>
                                    </p:animEffect>
                                  </p:childTnLst>
                                </p:cTn>
                              </p:par>
                              <p:par>
                                <p:cTn id="27" presetID="35" presetClass="path" presetSubtype="0" decel="100000" fill="hold" grpId="1" nodeType="withEffect">
                                  <p:stCondLst>
                                    <p:cond delay="850"/>
                                  </p:stCondLst>
                                  <p:childTnLst>
                                    <p:animMotion origin="layout" path="M -2.22109E-7 -3.20926E-6 L -0.35244 -3.20926E-6 " pathEditMode="relative" rAng="0" ptsTypes="AA">
                                      <p:cBhvr>
                                        <p:cTn id="28" dur="750" spd="-100000" fill="hold"/>
                                        <p:tgtEl>
                                          <p:spTgt spid="78"/>
                                        </p:tgtEl>
                                        <p:attrNameLst>
                                          <p:attrName>ppt_x</p:attrName>
                                          <p:attrName>ppt_y</p:attrName>
                                        </p:attrNameLst>
                                      </p:cBhvr>
                                      <p:rCtr x="-17628" y="0"/>
                                    </p:animMotion>
                                  </p:childTnLst>
                                </p:cTn>
                              </p:par>
                              <p:par>
                                <p:cTn id="29" presetID="1" presetClass="entr" presetSubtype="0" fill="hold" grpId="0" nodeType="withEffect">
                                  <p:stCondLst>
                                    <p:cond delay="1250"/>
                                  </p:stCondLst>
                                  <p:childTnLst>
                                    <p:set>
                                      <p:cBhvr>
                                        <p:cTn id="30" dur="1" fill="hold">
                                          <p:stCondLst>
                                            <p:cond delay="0"/>
                                          </p:stCondLst>
                                        </p:cTn>
                                        <p:tgtEl>
                                          <p:spTgt spid="35"/>
                                        </p:tgtEl>
                                        <p:attrNameLst>
                                          <p:attrName>style.visibility</p:attrName>
                                        </p:attrNameLst>
                                      </p:cBhvr>
                                      <p:to>
                                        <p:strVal val="visible"/>
                                      </p:to>
                                    </p:set>
                                  </p:childTnLst>
                                </p:cTn>
                              </p:par>
                              <p:par>
                                <p:cTn id="31" presetID="6" presetClass="emph" presetSubtype="0" accel="100000" autoRev="1" fill="hold" grpId="1" nodeType="withEffect">
                                  <p:stCondLst>
                                    <p:cond delay="1000"/>
                                  </p:stCondLst>
                                  <p:childTnLst>
                                    <p:animScale>
                                      <p:cBhvr>
                                        <p:cTn id="32" dur="250" fill="hold"/>
                                        <p:tgtEl>
                                          <p:spTgt spid="35"/>
                                        </p:tgtEl>
                                      </p:cBhvr>
                                      <p:by x="0" y="0"/>
                                    </p:animScale>
                                  </p:childTnLst>
                                </p:cTn>
                              </p:par>
                              <p:par>
                                <p:cTn id="33" presetID="1" presetClass="entr" presetSubtype="0" fill="hold" grpId="0" nodeType="withEffect">
                                  <p:stCondLst>
                                    <p:cond delay="1250"/>
                                  </p:stCondLst>
                                  <p:childTnLst>
                                    <p:set>
                                      <p:cBhvr>
                                        <p:cTn id="34" dur="1" fill="hold">
                                          <p:stCondLst>
                                            <p:cond delay="0"/>
                                          </p:stCondLst>
                                        </p:cTn>
                                        <p:tgtEl>
                                          <p:spTgt spid="31"/>
                                        </p:tgtEl>
                                        <p:attrNameLst>
                                          <p:attrName>style.visibility</p:attrName>
                                        </p:attrNameLst>
                                      </p:cBhvr>
                                      <p:to>
                                        <p:strVal val="visible"/>
                                      </p:to>
                                    </p:set>
                                  </p:childTnLst>
                                </p:cTn>
                              </p:par>
                              <p:par>
                                <p:cTn id="35" presetID="6" presetClass="emph" presetSubtype="0" accel="100000" autoRev="1" fill="hold" grpId="1" nodeType="withEffect">
                                  <p:stCondLst>
                                    <p:cond delay="1000"/>
                                  </p:stCondLst>
                                  <p:childTnLst>
                                    <p:animScale>
                                      <p:cBhvr>
                                        <p:cTn id="36" dur="250" fill="hold"/>
                                        <p:tgtEl>
                                          <p:spTgt spid="31"/>
                                        </p:tgtEl>
                                      </p:cBhvr>
                                      <p:by x="0" y="0"/>
                                    </p:animScale>
                                  </p:childTnLst>
                                </p:cTn>
                              </p:par>
                              <p:par>
                                <p:cTn id="37" presetID="1" presetClass="entr" presetSubtype="0" fill="hold" grpId="0" nodeType="withEffect">
                                  <p:stCondLst>
                                    <p:cond delay="1250"/>
                                  </p:stCondLst>
                                  <p:childTnLst>
                                    <p:set>
                                      <p:cBhvr>
                                        <p:cTn id="38" dur="1" fill="hold">
                                          <p:stCondLst>
                                            <p:cond delay="0"/>
                                          </p:stCondLst>
                                        </p:cTn>
                                        <p:tgtEl>
                                          <p:spTgt spid="32"/>
                                        </p:tgtEl>
                                        <p:attrNameLst>
                                          <p:attrName>style.visibility</p:attrName>
                                        </p:attrNameLst>
                                      </p:cBhvr>
                                      <p:to>
                                        <p:strVal val="visible"/>
                                      </p:to>
                                    </p:set>
                                  </p:childTnLst>
                                </p:cTn>
                              </p:par>
                              <p:par>
                                <p:cTn id="39" presetID="6" presetClass="emph" presetSubtype="0" accel="100000" autoRev="1" fill="hold" grpId="1" nodeType="withEffect">
                                  <p:stCondLst>
                                    <p:cond delay="1000"/>
                                  </p:stCondLst>
                                  <p:childTnLst>
                                    <p:animScale>
                                      <p:cBhvr>
                                        <p:cTn id="40" dur="250" fill="hold"/>
                                        <p:tgtEl>
                                          <p:spTgt spid="3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1" grpId="0"/>
      <p:bldP spid="41" grpId="1"/>
      <p:bldP spid="76" grpId="0"/>
      <p:bldP spid="76" grpId="1"/>
      <p:bldP spid="77" grpId="0"/>
      <p:bldP spid="77" grpId="1"/>
      <p:bldP spid="78" grpId="0"/>
      <p:bldP spid="78" grpId="1"/>
      <p:bldP spid="35" grpId="0" animBg="1"/>
      <p:bldP spid="35" grpId="1" animBg="1"/>
      <p:bldP spid="31" grpId="0" animBg="1"/>
      <p:bldP spid="31" grpId="1" animBg="1"/>
      <p:bldP spid="32" grpId="0" animBg="1"/>
      <p:bldP spid="3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ur approach"/>
          <p:cNvSpPr/>
          <p:nvPr/>
        </p:nvSpPr>
        <p:spPr>
          <a:xfrm>
            <a:off x="320340" y="2135584"/>
            <a:ext cx="4825034" cy="1495538"/>
          </a:xfrm>
          <a:prstGeom prst="rect">
            <a:avLst/>
          </a:prstGeom>
        </p:spPr>
        <p:txBody>
          <a:bodyPr wrap="square" anchor="t">
            <a:spAutoFit/>
          </a:bodyPr>
          <a:lstStyle/>
          <a:p>
            <a:pPr marL="0" marR="0" lvl="0" indent="0" defTabSz="932293" eaLnBrk="1" fontAlgn="base" latinLnBrk="0" hangingPunct="1">
              <a:lnSpc>
                <a:spcPct val="95000"/>
              </a:lnSpc>
              <a:spcBef>
                <a:spcPct val="0"/>
              </a:spcBef>
              <a:spcAft>
                <a:spcPts val="1199"/>
              </a:spcAft>
              <a:buClrTx/>
              <a:buSzTx/>
              <a:buFontTx/>
              <a:buNone/>
              <a:tabLst/>
              <a:defRPr/>
            </a:pPr>
            <a:r>
              <a:rPr kumimoji="0" lang="en-US" sz="4799" b="0" i="0" u="none" strike="noStrike" kern="0" cap="none" spc="-100" normalizeH="0" baseline="0" noProof="0" dirty="0">
                <a:ln w="3175">
                  <a:noFill/>
                </a:ln>
                <a:gradFill>
                  <a:gsLst>
                    <a:gs pos="93617">
                      <a:schemeClr val="tx1"/>
                    </a:gs>
                    <a:gs pos="71000">
                      <a:schemeClr val="tx1"/>
                    </a:gs>
                  </a:gsLst>
                  <a:lin ang="5400000" scaled="1"/>
                </a:gradFill>
                <a:effectLst/>
                <a:uLnTx/>
                <a:uFillTx/>
                <a:latin typeface="Segoe UI Light"/>
                <a:ea typeface="Segoe UI" pitchFamily="34" charset="0"/>
                <a:cs typeface="Segoe UI" pitchFamily="34" charset="0"/>
              </a:rPr>
              <a:t>Conversations</a:t>
            </a:r>
            <a:br>
              <a:rPr kumimoji="0" lang="en-US" sz="4799" b="0" i="0" u="none" strike="noStrike" kern="0" cap="none" spc="-100" normalizeH="0" baseline="0" noProof="0" dirty="0">
                <a:ln w="3175">
                  <a:noFill/>
                </a:ln>
                <a:gradFill>
                  <a:gsLst>
                    <a:gs pos="93617">
                      <a:schemeClr val="tx1"/>
                    </a:gs>
                    <a:gs pos="71000">
                      <a:schemeClr val="tx1"/>
                    </a:gs>
                  </a:gsLst>
                  <a:lin ang="5400000" scaled="1"/>
                </a:gradFill>
                <a:effectLst/>
                <a:uLnTx/>
                <a:uFillTx/>
                <a:latin typeface="Segoe UI Light"/>
                <a:ea typeface="Segoe UI" pitchFamily="34" charset="0"/>
                <a:cs typeface="Segoe UI" pitchFamily="34" charset="0"/>
              </a:rPr>
            </a:br>
            <a:r>
              <a:rPr kumimoji="0" lang="en-US" sz="4799" b="0" i="0" u="none" strike="noStrike" kern="0" cap="none" spc="-100" normalizeH="0" baseline="0" noProof="0" dirty="0">
                <a:ln w="3175">
                  <a:noFill/>
                </a:ln>
                <a:gradFill>
                  <a:gsLst>
                    <a:gs pos="93617">
                      <a:schemeClr val="tx1"/>
                    </a:gs>
                    <a:gs pos="71000">
                      <a:schemeClr val="tx1"/>
                    </a:gs>
                  </a:gsLst>
                  <a:lin ang="5400000" scaled="1"/>
                </a:gradFill>
                <a:effectLst/>
                <a:uLnTx/>
                <a:uFillTx/>
                <a:latin typeface="Segoe UI Light"/>
                <a:ea typeface="Segoe UI" pitchFamily="34" charset="0"/>
                <a:cs typeface="Segoe UI" pitchFamily="34" charset="0"/>
              </a:rPr>
              <a:t>as a platform</a:t>
            </a:r>
          </a:p>
        </p:txBody>
      </p:sp>
      <p:sp>
        <p:nvSpPr>
          <p:cNvPr id="40" name="Rectangle 39"/>
          <p:cNvSpPr/>
          <p:nvPr/>
        </p:nvSpPr>
        <p:spPr bwMode="auto">
          <a:xfrm>
            <a:off x="6218238" y="2"/>
            <a:ext cx="6218237" cy="6992541"/>
          </a:xfrm>
          <a:prstGeom prst="rect">
            <a:avLst/>
          </a:prstGeom>
          <a:solidFill>
            <a:schemeClr val="tx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p:cNvGrpSpPr/>
          <p:nvPr/>
        </p:nvGrpSpPr>
        <p:grpSpPr>
          <a:xfrm>
            <a:off x="8445159" y="479775"/>
            <a:ext cx="1776689" cy="2227441"/>
            <a:chOff x="223146" y="2514998"/>
            <a:chExt cx="2287057" cy="2867291"/>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t="-156" b="-156"/>
            <a:stretch/>
          </p:blipFill>
          <p:spPr>
            <a:xfrm>
              <a:off x="223146" y="3096289"/>
              <a:ext cx="2287057" cy="2286000"/>
            </a:xfrm>
            <a:prstGeom prst="ellipse">
              <a:avLst/>
            </a:prstGeom>
          </p:spPr>
        </p:pic>
        <p:sp>
          <p:nvSpPr>
            <p:cNvPr id="3" name="Rectangle 2"/>
            <p:cNvSpPr/>
            <p:nvPr/>
          </p:nvSpPr>
          <p:spPr>
            <a:xfrm>
              <a:off x="819890" y="2514998"/>
              <a:ext cx="1093569" cy="384721"/>
            </a:xfrm>
            <a:prstGeom prst="rect">
              <a:avLst/>
            </a:prstGeom>
          </p:spPr>
          <p:txBody>
            <a:bodyPr wrap="none">
              <a:spAutoFit/>
            </a:bodyPr>
            <a:lstStyle/>
            <a:p>
              <a:pPr marL="0" marR="0" lvl="0" indent="0" algn="ctr" defTabSz="932293" eaLnBrk="1" fontAlgn="base" latinLnBrk="0" hangingPunct="1">
                <a:lnSpc>
                  <a:spcPct val="95000"/>
                </a:lnSpc>
                <a:spcBef>
                  <a:spcPct val="0"/>
                </a:spcBef>
                <a:spcAft>
                  <a:spcPts val="1199"/>
                </a:spcAft>
                <a:buClrTx/>
                <a:buSzTx/>
                <a:buFontTx/>
                <a:buNone/>
                <a:tabLst/>
                <a:defRPr/>
              </a:pPr>
              <a:r>
                <a:rPr kumimoji="0" lang="en-US" sz="2000" b="1" i="0" u="none" strike="noStrike" kern="0" cap="none" spc="0" normalizeH="0" baseline="0" noProof="0" dirty="0">
                  <a:ln w="3175">
                    <a:noFill/>
                  </a:ln>
                  <a:gradFill>
                    <a:gsLst>
                      <a:gs pos="885">
                        <a:schemeClr val="accent1"/>
                      </a:gs>
                      <a:gs pos="23000">
                        <a:schemeClr val="accent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Humans</a:t>
              </a:r>
            </a:p>
          </p:txBody>
        </p:sp>
      </p:grpSp>
      <p:grpSp>
        <p:nvGrpSpPr>
          <p:cNvPr id="9" name="Group 8"/>
          <p:cNvGrpSpPr/>
          <p:nvPr/>
        </p:nvGrpSpPr>
        <p:grpSpPr>
          <a:xfrm>
            <a:off x="10075697" y="3586679"/>
            <a:ext cx="2021806" cy="2985526"/>
            <a:chOff x="9577248" y="2222377"/>
            <a:chExt cx="2602585" cy="3843142"/>
          </a:xfrm>
        </p:grpSpPr>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77248" y="2222377"/>
              <a:ext cx="2540624" cy="2540624"/>
            </a:xfrm>
            <a:prstGeom prst="rect">
              <a:avLst/>
            </a:prstGeom>
          </p:spPr>
        </p:pic>
        <p:sp>
          <p:nvSpPr>
            <p:cNvPr id="21" name="Rectangle 20"/>
            <p:cNvSpPr/>
            <p:nvPr/>
          </p:nvSpPr>
          <p:spPr>
            <a:xfrm>
              <a:off x="9643408" y="4786721"/>
              <a:ext cx="2536425" cy="1278798"/>
            </a:xfrm>
            <a:prstGeom prst="rect">
              <a:avLst/>
            </a:prstGeom>
          </p:spPr>
          <p:txBody>
            <a:bodyPr wrap="none">
              <a:noAutofit/>
            </a:bodyPr>
            <a:lstStyle/>
            <a:p>
              <a:pPr marL="0" marR="0" lvl="0" indent="0" algn="ctr" defTabSz="932293" eaLnBrk="1" fontAlgn="base" latinLnBrk="0" hangingPunct="1">
                <a:lnSpc>
                  <a:spcPct val="95000"/>
                </a:lnSpc>
                <a:spcBef>
                  <a:spcPct val="0"/>
                </a:spcBef>
                <a:spcAft>
                  <a:spcPts val="1199"/>
                </a:spcAft>
                <a:buClrTx/>
                <a:buSzTx/>
                <a:buFontTx/>
                <a:buNone/>
                <a:tabLst/>
                <a:defRPr/>
              </a:pPr>
              <a:r>
                <a:rPr kumimoji="0" lang="en-US" sz="2000" b="1" i="0" u="none" strike="noStrike" kern="0" cap="none" spc="0" normalizeH="0" baseline="0" noProof="0" dirty="0">
                  <a:ln w="3175">
                    <a:noFill/>
                  </a:ln>
                  <a:gradFill>
                    <a:gsLst>
                      <a:gs pos="885">
                        <a:schemeClr val="accent1"/>
                      </a:gs>
                      <a:gs pos="23000">
                        <a:schemeClr val="accent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Personal </a:t>
              </a:r>
              <a:br>
                <a:rPr kumimoji="0" lang="en-US" sz="2000" b="1" i="0" u="none" strike="noStrike" kern="0" cap="none" spc="0" normalizeH="0" baseline="0" noProof="0" dirty="0">
                  <a:ln w="3175">
                    <a:noFill/>
                  </a:ln>
                  <a:gradFill>
                    <a:gsLst>
                      <a:gs pos="885">
                        <a:schemeClr val="accent1"/>
                      </a:gs>
                      <a:gs pos="23000">
                        <a:schemeClr val="accent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2000" b="1" i="0" u="none" strike="noStrike" kern="0" cap="none" spc="0" normalizeH="0" baseline="0" noProof="0" dirty="0">
                  <a:ln w="3175">
                    <a:noFill/>
                  </a:ln>
                  <a:gradFill>
                    <a:gsLst>
                      <a:gs pos="885">
                        <a:schemeClr val="accent1"/>
                      </a:gs>
                      <a:gs pos="23000">
                        <a:schemeClr val="accent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Digital </a:t>
              </a:r>
              <a:br>
                <a:rPr kumimoji="0" lang="en-US" sz="2000" b="1" i="0" u="none" strike="noStrike" kern="0" cap="none" spc="0" normalizeH="0" baseline="0" noProof="0" dirty="0">
                  <a:ln w="3175">
                    <a:noFill/>
                  </a:ln>
                  <a:gradFill>
                    <a:gsLst>
                      <a:gs pos="885">
                        <a:schemeClr val="accent1"/>
                      </a:gs>
                      <a:gs pos="23000">
                        <a:schemeClr val="accent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2000" b="1" i="0" u="none" strike="noStrike" kern="0" cap="none" spc="0" normalizeH="0" baseline="0" noProof="0" dirty="0">
                  <a:ln w="3175">
                    <a:noFill/>
                  </a:ln>
                  <a:gradFill>
                    <a:gsLst>
                      <a:gs pos="885">
                        <a:schemeClr val="accent1"/>
                      </a:gs>
                      <a:gs pos="23000">
                        <a:schemeClr val="accent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Assistants</a:t>
              </a:r>
            </a:p>
          </p:txBody>
        </p:sp>
      </p:grpSp>
      <p:grpSp>
        <p:nvGrpSpPr>
          <p:cNvPr id="17" name="Group 16"/>
          <p:cNvGrpSpPr/>
          <p:nvPr/>
        </p:nvGrpSpPr>
        <p:grpSpPr>
          <a:xfrm>
            <a:off x="5961071" y="3714757"/>
            <a:ext cx="3512265" cy="2833516"/>
            <a:chOff x="6208721" y="3644900"/>
            <a:chExt cx="3512265" cy="2833516"/>
          </a:xfrm>
        </p:grpSpPr>
        <p:sp>
          <p:nvSpPr>
            <p:cNvPr id="43" name="Oval 42"/>
            <p:cNvSpPr/>
            <p:nvPr/>
          </p:nvSpPr>
          <p:spPr bwMode="auto">
            <a:xfrm>
              <a:off x="7066092" y="3644900"/>
              <a:ext cx="1731792" cy="1731792"/>
            </a:xfrm>
            <a:prstGeom prst="ellipse">
              <a:avLst/>
            </a:prstGeom>
            <a:solidFill>
              <a:schemeClr val="tx1"/>
            </a:solidFill>
            <a:ln w="44450">
              <a:solidFill>
                <a:schemeClr val="bg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885">
                      <a:schemeClr val="accent1"/>
                    </a:gs>
                    <a:gs pos="23000">
                      <a:schemeClr val="accent1"/>
                    </a:gs>
                  </a:gsLst>
                  <a:lin ang="5400000" scaled="1"/>
                </a:gradFill>
                <a:effectLst/>
                <a:uLnTx/>
                <a:uFillTx/>
                <a:ea typeface="Segoe UI" pitchFamily="34" charset="0"/>
                <a:cs typeface="Segoe UI" pitchFamily="34" charset="0"/>
              </a:endParaRPr>
            </a:p>
          </p:txBody>
        </p:sp>
        <p:grpSp>
          <p:nvGrpSpPr>
            <p:cNvPr id="44" name="Group 4"/>
            <p:cNvGrpSpPr>
              <a:grpSpLocks noChangeAspect="1"/>
            </p:cNvGrpSpPr>
            <p:nvPr/>
          </p:nvGrpSpPr>
          <p:grpSpPr bwMode="auto">
            <a:xfrm>
              <a:off x="7541713" y="4003727"/>
              <a:ext cx="773509" cy="1049656"/>
              <a:chOff x="4567" y="4440"/>
              <a:chExt cx="535" cy="726"/>
            </a:xfrm>
            <a:solidFill>
              <a:schemeClr val="bg2"/>
            </a:solidFill>
          </p:grpSpPr>
          <p:sp>
            <p:nvSpPr>
              <p:cNvPr id="49" name="Freeform 5"/>
              <p:cNvSpPr>
                <a:spLocks noEditPoints="1"/>
              </p:cNvSpPr>
              <p:nvPr/>
            </p:nvSpPr>
            <p:spPr bwMode="auto">
              <a:xfrm>
                <a:off x="4601" y="4440"/>
                <a:ext cx="464" cy="297"/>
              </a:xfrm>
              <a:custGeom>
                <a:avLst/>
                <a:gdLst>
                  <a:gd name="T0" fmla="*/ 74 w 229"/>
                  <a:gd name="T1" fmla="*/ 147 h 147"/>
                  <a:gd name="T2" fmla="*/ 156 w 229"/>
                  <a:gd name="T3" fmla="*/ 147 h 147"/>
                  <a:gd name="T4" fmla="*/ 229 w 229"/>
                  <a:gd name="T5" fmla="*/ 73 h 147"/>
                  <a:gd name="T6" fmla="*/ 156 w 229"/>
                  <a:gd name="T7" fmla="*/ 0 h 147"/>
                  <a:gd name="T8" fmla="*/ 74 w 229"/>
                  <a:gd name="T9" fmla="*/ 0 h 147"/>
                  <a:gd name="T10" fmla="*/ 0 w 229"/>
                  <a:gd name="T11" fmla="*/ 73 h 147"/>
                  <a:gd name="T12" fmla="*/ 74 w 229"/>
                  <a:gd name="T13" fmla="*/ 147 h 147"/>
                  <a:gd name="T14" fmla="*/ 84 w 229"/>
                  <a:gd name="T15" fmla="*/ 36 h 147"/>
                  <a:gd name="T16" fmla="*/ 145 w 229"/>
                  <a:gd name="T17" fmla="*/ 36 h 147"/>
                  <a:gd name="T18" fmla="*/ 183 w 229"/>
                  <a:gd name="T19" fmla="*/ 73 h 147"/>
                  <a:gd name="T20" fmla="*/ 145 w 229"/>
                  <a:gd name="T21" fmla="*/ 111 h 147"/>
                  <a:gd name="T22" fmla="*/ 84 w 229"/>
                  <a:gd name="T23" fmla="*/ 111 h 147"/>
                  <a:gd name="T24" fmla="*/ 47 w 229"/>
                  <a:gd name="T25" fmla="*/ 73 h 147"/>
                  <a:gd name="T26" fmla="*/ 84 w 229"/>
                  <a:gd name="T2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147">
                    <a:moveTo>
                      <a:pt x="74" y="147"/>
                    </a:moveTo>
                    <a:cubicBezTo>
                      <a:pt x="156" y="147"/>
                      <a:pt x="156" y="147"/>
                      <a:pt x="156" y="147"/>
                    </a:cubicBezTo>
                    <a:cubicBezTo>
                      <a:pt x="196" y="147"/>
                      <a:pt x="229" y="114"/>
                      <a:pt x="229" y="73"/>
                    </a:cubicBezTo>
                    <a:cubicBezTo>
                      <a:pt x="229" y="33"/>
                      <a:pt x="196" y="0"/>
                      <a:pt x="156" y="0"/>
                    </a:cubicBezTo>
                    <a:cubicBezTo>
                      <a:pt x="74" y="0"/>
                      <a:pt x="74" y="0"/>
                      <a:pt x="74" y="0"/>
                    </a:cubicBezTo>
                    <a:cubicBezTo>
                      <a:pt x="33" y="0"/>
                      <a:pt x="0" y="33"/>
                      <a:pt x="0" y="73"/>
                    </a:cubicBezTo>
                    <a:cubicBezTo>
                      <a:pt x="0" y="114"/>
                      <a:pt x="33" y="147"/>
                      <a:pt x="74" y="147"/>
                    </a:cubicBezTo>
                    <a:close/>
                    <a:moveTo>
                      <a:pt x="84" y="36"/>
                    </a:moveTo>
                    <a:cubicBezTo>
                      <a:pt x="145" y="36"/>
                      <a:pt x="145" y="36"/>
                      <a:pt x="145" y="36"/>
                    </a:cubicBezTo>
                    <a:cubicBezTo>
                      <a:pt x="166" y="36"/>
                      <a:pt x="183" y="53"/>
                      <a:pt x="183" y="73"/>
                    </a:cubicBezTo>
                    <a:cubicBezTo>
                      <a:pt x="183" y="94"/>
                      <a:pt x="166" y="111"/>
                      <a:pt x="145" y="111"/>
                    </a:cubicBezTo>
                    <a:cubicBezTo>
                      <a:pt x="84" y="111"/>
                      <a:pt x="84" y="111"/>
                      <a:pt x="84" y="111"/>
                    </a:cubicBezTo>
                    <a:cubicBezTo>
                      <a:pt x="64" y="111"/>
                      <a:pt x="47" y="94"/>
                      <a:pt x="47" y="73"/>
                    </a:cubicBezTo>
                    <a:cubicBezTo>
                      <a:pt x="47" y="53"/>
                      <a:pt x="64" y="36"/>
                      <a:pt x="8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chemeClr val="accent1"/>
                      </a:gs>
                      <a:gs pos="23000">
                        <a:schemeClr val="accent1"/>
                      </a:gs>
                    </a:gsLst>
                    <a:lin ang="5400000" scaled="1"/>
                  </a:gradFill>
                  <a:effectLst/>
                  <a:uLnTx/>
                  <a:uFillTx/>
                </a:endParaRPr>
              </a:p>
            </p:txBody>
          </p:sp>
          <p:sp>
            <p:nvSpPr>
              <p:cNvPr id="50" name="Oval 6"/>
              <p:cNvSpPr>
                <a:spLocks noChangeArrowheads="1"/>
              </p:cNvSpPr>
              <p:nvPr/>
            </p:nvSpPr>
            <p:spPr bwMode="auto">
              <a:xfrm>
                <a:off x="4729" y="4557"/>
                <a:ext cx="63" cy="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chemeClr val="accent1"/>
                      </a:gs>
                      <a:gs pos="23000">
                        <a:schemeClr val="accent1"/>
                      </a:gs>
                    </a:gsLst>
                    <a:lin ang="5400000" scaled="1"/>
                  </a:gradFill>
                  <a:effectLst/>
                  <a:uLnTx/>
                  <a:uFillTx/>
                </a:endParaRPr>
              </a:p>
            </p:txBody>
          </p:sp>
          <p:sp>
            <p:nvSpPr>
              <p:cNvPr id="51" name="Oval 7"/>
              <p:cNvSpPr>
                <a:spLocks noChangeArrowheads="1"/>
              </p:cNvSpPr>
              <p:nvPr/>
            </p:nvSpPr>
            <p:spPr bwMode="auto">
              <a:xfrm>
                <a:off x="4877" y="4557"/>
                <a:ext cx="61" cy="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chemeClr val="accent1"/>
                      </a:gs>
                      <a:gs pos="23000">
                        <a:schemeClr val="accent1"/>
                      </a:gs>
                    </a:gsLst>
                    <a:lin ang="5400000" scaled="1"/>
                  </a:gradFill>
                  <a:effectLst/>
                  <a:uLnTx/>
                  <a:uFillTx/>
                </a:endParaRPr>
              </a:p>
            </p:txBody>
          </p:sp>
          <p:sp>
            <p:nvSpPr>
              <p:cNvPr id="52" name="Freeform 8"/>
              <p:cNvSpPr>
                <a:spLocks/>
              </p:cNvSpPr>
              <p:nvPr/>
            </p:nvSpPr>
            <p:spPr bwMode="auto">
              <a:xfrm>
                <a:off x="4662" y="4928"/>
                <a:ext cx="345" cy="238"/>
              </a:xfrm>
              <a:custGeom>
                <a:avLst/>
                <a:gdLst>
                  <a:gd name="T0" fmla="*/ 170 w 170"/>
                  <a:gd name="T1" fmla="*/ 0 h 118"/>
                  <a:gd name="T2" fmla="*/ 0 w 170"/>
                  <a:gd name="T3" fmla="*/ 0 h 118"/>
                  <a:gd name="T4" fmla="*/ 0 w 170"/>
                  <a:gd name="T5" fmla="*/ 11 h 118"/>
                  <a:gd name="T6" fmla="*/ 38 w 170"/>
                  <a:gd name="T7" fmla="*/ 49 h 118"/>
                  <a:gd name="T8" fmla="*/ 71 w 170"/>
                  <a:gd name="T9" fmla="*/ 49 h 118"/>
                  <a:gd name="T10" fmla="*/ 71 w 170"/>
                  <a:gd name="T11" fmla="*/ 75 h 118"/>
                  <a:gd name="T12" fmla="*/ 61 w 170"/>
                  <a:gd name="T13" fmla="*/ 94 h 118"/>
                  <a:gd name="T14" fmla="*/ 85 w 170"/>
                  <a:gd name="T15" fmla="*/ 118 h 118"/>
                  <a:gd name="T16" fmla="*/ 108 w 170"/>
                  <a:gd name="T17" fmla="*/ 94 h 118"/>
                  <a:gd name="T18" fmla="*/ 99 w 170"/>
                  <a:gd name="T19" fmla="*/ 75 h 118"/>
                  <a:gd name="T20" fmla="*/ 99 w 170"/>
                  <a:gd name="T21" fmla="*/ 49 h 118"/>
                  <a:gd name="T22" fmla="*/ 132 w 170"/>
                  <a:gd name="T23" fmla="*/ 49 h 118"/>
                  <a:gd name="T24" fmla="*/ 170 w 170"/>
                  <a:gd name="T25" fmla="*/ 11 h 118"/>
                  <a:gd name="T26" fmla="*/ 170 w 170"/>
                  <a:gd name="T2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18">
                    <a:moveTo>
                      <a:pt x="170" y="0"/>
                    </a:moveTo>
                    <a:cubicBezTo>
                      <a:pt x="0" y="0"/>
                      <a:pt x="0" y="0"/>
                      <a:pt x="0" y="0"/>
                    </a:cubicBezTo>
                    <a:cubicBezTo>
                      <a:pt x="0" y="11"/>
                      <a:pt x="0" y="11"/>
                      <a:pt x="0" y="11"/>
                    </a:cubicBezTo>
                    <a:cubicBezTo>
                      <a:pt x="0" y="32"/>
                      <a:pt x="17" y="49"/>
                      <a:pt x="38" y="49"/>
                    </a:cubicBezTo>
                    <a:cubicBezTo>
                      <a:pt x="71" y="49"/>
                      <a:pt x="71" y="49"/>
                      <a:pt x="71" y="49"/>
                    </a:cubicBezTo>
                    <a:cubicBezTo>
                      <a:pt x="71" y="75"/>
                      <a:pt x="71" y="75"/>
                      <a:pt x="71" y="75"/>
                    </a:cubicBezTo>
                    <a:cubicBezTo>
                      <a:pt x="65" y="79"/>
                      <a:pt x="61" y="86"/>
                      <a:pt x="61" y="94"/>
                    </a:cubicBezTo>
                    <a:cubicBezTo>
                      <a:pt x="61" y="107"/>
                      <a:pt x="72" y="118"/>
                      <a:pt x="85" y="118"/>
                    </a:cubicBezTo>
                    <a:cubicBezTo>
                      <a:pt x="98" y="118"/>
                      <a:pt x="108" y="107"/>
                      <a:pt x="108" y="94"/>
                    </a:cubicBezTo>
                    <a:cubicBezTo>
                      <a:pt x="108" y="86"/>
                      <a:pt x="105" y="79"/>
                      <a:pt x="99" y="75"/>
                    </a:cubicBezTo>
                    <a:cubicBezTo>
                      <a:pt x="99" y="49"/>
                      <a:pt x="99" y="49"/>
                      <a:pt x="99" y="49"/>
                    </a:cubicBezTo>
                    <a:cubicBezTo>
                      <a:pt x="132" y="49"/>
                      <a:pt x="132" y="49"/>
                      <a:pt x="132" y="49"/>
                    </a:cubicBezTo>
                    <a:cubicBezTo>
                      <a:pt x="153" y="49"/>
                      <a:pt x="170" y="32"/>
                      <a:pt x="170" y="11"/>
                    </a:cubicBezTo>
                    <a:cubicBezTo>
                      <a:pt x="170" y="0"/>
                      <a:pt x="170" y="0"/>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chemeClr val="accent1"/>
                      </a:gs>
                      <a:gs pos="23000">
                        <a:schemeClr val="accent1"/>
                      </a:gs>
                    </a:gsLst>
                    <a:lin ang="5400000" scaled="1"/>
                  </a:gradFill>
                  <a:effectLst/>
                  <a:uLnTx/>
                  <a:uFillTx/>
                </a:endParaRPr>
              </a:p>
            </p:txBody>
          </p:sp>
          <p:sp>
            <p:nvSpPr>
              <p:cNvPr id="53" name="Rectangle 9"/>
              <p:cNvSpPr>
                <a:spLocks noChangeArrowheads="1"/>
              </p:cNvSpPr>
              <p:nvPr/>
            </p:nvSpPr>
            <p:spPr bwMode="auto">
              <a:xfrm>
                <a:off x="4662" y="4761"/>
                <a:ext cx="345"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chemeClr val="accent1"/>
                      </a:gs>
                      <a:gs pos="23000">
                        <a:schemeClr val="accent1"/>
                      </a:gs>
                    </a:gsLst>
                    <a:lin ang="5400000" scaled="1"/>
                  </a:gradFill>
                  <a:effectLst/>
                  <a:uLnTx/>
                  <a:uFillTx/>
                </a:endParaRPr>
              </a:p>
            </p:txBody>
          </p:sp>
          <p:sp>
            <p:nvSpPr>
              <p:cNvPr id="54" name="Freeform 10"/>
              <p:cNvSpPr>
                <a:spLocks/>
              </p:cNvSpPr>
              <p:nvPr/>
            </p:nvSpPr>
            <p:spPr bwMode="auto">
              <a:xfrm>
                <a:off x="4567" y="4761"/>
                <a:ext cx="99" cy="300"/>
              </a:xfrm>
              <a:custGeom>
                <a:avLst/>
                <a:gdLst>
                  <a:gd name="T0" fmla="*/ 36 w 49"/>
                  <a:gd name="T1" fmla="*/ 104 h 149"/>
                  <a:gd name="T2" fmla="*/ 36 w 49"/>
                  <a:gd name="T3" fmla="*/ 78 h 149"/>
                  <a:gd name="T4" fmla="*/ 36 w 49"/>
                  <a:gd name="T5" fmla="*/ 60 h 149"/>
                  <a:gd name="T6" fmla="*/ 36 w 49"/>
                  <a:gd name="T7" fmla="*/ 0 h 149"/>
                  <a:gd name="T8" fmla="*/ 0 w 49"/>
                  <a:gd name="T9" fmla="*/ 39 h 149"/>
                  <a:gd name="T10" fmla="*/ 16 w 49"/>
                  <a:gd name="T11" fmla="*/ 71 h 149"/>
                  <a:gd name="T12" fmla="*/ 16 w 49"/>
                  <a:gd name="T13" fmla="*/ 104 h 149"/>
                  <a:gd name="T14" fmla="*/ 2 w 49"/>
                  <a:gd name="T15" fmla="*/ 126 h 149"/>
                  <a:gd name="T16" fmla="*/ 25 w 49"/>
                  <a:gd name="T17" fmla="*/ 149 h 149"/>
                  <a:gd name="T18" fmla="*/ 49 w 49"/>
                  <a:gd name="T19" fmla="*/ 126 h 149"/>
                  <a:gd name="T20" fmla="*/ 36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6" y="104"/>
                    </a:moveTo>
                    <a:cubicBezTo>
                      <a:pt x="36" y="78"/>
                      <a:pt x="36" y="78"/>
                      <a:pt x="36" y="78"/>
                    </a:cubicBezTo>
                    <a:cubicBezTo>
                      <a:pt x="36" y="60"/>
                      <a:pt x="36" y="60"/>
                      <a:pt x="36" y="60"/>
                    </a:cubicBezTo>
                    <a:cubicBezTo>
                      <a:pt x="36" y="0"/>
                      <a:pt x="36" y="0"/>
                      <a:pt x="36" y="0"/>
                    </a:cubicBezTo>
                    <a:cubicBezTo>
                      <a:pt x="16" y="2"/>
                      <a:pt x="0" y="19"/>
                      <a:pt x="0" y="39"/>
                    </a:cubicBezTo>
                    <a:cubicBezTo>
                      <a:pt x="0" y="52"/>
                      <a:pt x="6" y="64"/>
                      <a:pt x="16" y="71"/>
                    </a:cubicBezTo>
                    <a:cubicBezTo>
                      <a:pt x="16" y="104"/>
                      <a:pt x="16" y="104"/>
                      <a:pt x="16" y="104"/>
                    </a:cubicBezTo>
                    <a:cubicBezTo>
                      <a:pt x="8" y="107"/>
                      <a:pt x="2" y="116"/>
                      <a:pt x="2" y="126"/>
                    </a:cubicBezTo>
                    <a:cubicBezTo>
                      <a:pt x="2" y="139"/>
                      <a:pt x="12" y="149"/>
                      <a:pt x="25" y="149"/>
                    </a:cubicBezTo>
                    <a:cubicBezTo>
                      <a:pt x="38" y="149"/>
                      <a:pt x="49" y="139"/>
                      <a:pt x="49" y="126"/>
                    </a:cubicBezTo>
                    <a:cubicBezTo>
                      <a:pt x="49" y="116"/>
                      <a:pt x="43" y="108"/>
                      <a:pt x="3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chemeClr val="accent1"/>
                      </a:gs>
                      <a:gs pos="23000">
                        <a:schemeClr val="accent1"/>
                      </a:gs>
                    </a:gsLst>
                    <a:lin ang="5400000" scaled="1"/>
                  </a:gradFill>
                  <a:effectLst/>
                  <a:uLnTx/>
                  <a:uFillTx/>
                </a:endParaRPr>
              </a:p>
            </p:txBody>
          </p:sp>
          <p:sp>
            <p:nvSpPr>
              <p:cNvPr id="55" name="Freeform 11"/>
              <p:cNvSpPr>
                <a:spLocks/>
              </p:cNvSpPr>
              <p:nvPr/>
            </p:nvSpPr>
            <p:spPr bwMode="auto">
              <a:xfrm>
                <a:off x="5003" y="4761"/>
                <a:ext cx="99" cy="300"/>
              </a:xfrm>
              <a:custGeom>
                <a:avLst/>
                <a:gdLst>
                  <a:gd name="T0" fmla="*/ 33 w 49"/>
                  <a:gd name="T1" fmla="*/ 104 h 149"/>
                  <a:gd name="T2" fmla="*/ 33 w 49"/>
                  <a:gd name="T3" fmla="*/ 71 h 149"/>
                  <a:gd name="T4" fmla="*/ 49 w 49"/>
                  <a:gd name="T5" fmla="*/ 39 h 149"/>
                  <a:gd name="T6" fmla="*/ 13 w 49"/>
                  <a:gd name="T7" fmla="*/ 0 h 149"/>
                  <a:gd name="T8" fmla="*/ 13 w 49"/>
                  <a:gd name="T9" fmla="*/ 60 h 149"/>
                  <a:gd name="T10" fmla="*/ 13 w 49"/>
                  <a:gd name="T11" fmla="*/ 78 h 149"/>
                  <a:gd name="T12" fmla="*/ 13 w 49"/>
                  <a:gd name="T13" fmla="*/ 104 h 149"/>
                  <a:gd name="T14" fmla="*/ 0 w 49"/>
                  <a:gd name="T15" fmla="*/ 126 h 149"/>
                  <a:gd name="T16" fmla="*/ 24 w 49"/>
                  <a:gd name="T17" fmla="*/ 149 h 149"/>
                  <a:gd name="T18" fmla="*/ 47 w 49"/>
                  <a:gd name="T19" fmla="*/ 126 h 149"/>
                  <a:gd name="T20" fmla="*/ 33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3" y="104"/>
                    </a:moveTo>
                    <a:cubicBezTo>
                      <a:pt x="33" y="71"/>
                      <a:pt x="33" y="71"/>
                      <a:pt x="33" y="71"/>
                    </a:cubicBezTo>
                    <a:cubicBezTo>
                      <a:pt x="43" y="64"/>
                      <a:pt x="49" y="52"/>
                      <a:pt x="49" y="39"/>
                    </a:cubicBezTo>
                    <a:cubicBezTo>
                      <a:pt x="49" y="19"/>
                      <a:pt x="33" y="2"/>
                      <a:pt x="13" y="0"/>
                    </a:cubicBezTo>
                    <a:cubicBezTo>
                      <a:pt x="13" y="60"/>
                      <a:pt x="13" y="60"/>
                      <a:pt x="13" y="60"/>
                    </a:cubicBezTo>
                    <a:cubicBezTo>
                      <a:pt x="13" y="78"/>
                      <a:pt x="13" y="78"/>
                      <a:pt x="13" y="78"/>
                    </a:cubicBezTo>
                    <a:cubicBezTo>
                      <a:pt x="13" y="104"/>
                      <a:pt x="13" y="104"/>
                      <a:pt x="13" y="104"/>
                    </a:cubicBezTo>
                    <a:cubicBezTo>
                      <a:pt x="6" y="108"/>
                      <a:pt x="0" y="116"/>
                      <a:pt x="0" y="126"/>
                    </a:cubicBezTo>
                    <a:cubicBezTo>
                      <a:pt x="0" y="139"/>
                      <a:pt x="11" y="149"/>
                      <a:pt x="24" y="149"/>
                    </a:cubicBezTo>
                    <a:cubicBezTo>
                      <a:pt x="37" y="149"/>
                      <a:pt x="47" y="139"/>
                      <a:pt x="47" y="126"/>
                    </a:cubicBezTo>
                    <a:cubicBezTo>
                      <a:pt x="47" y="116"/>
                      <a:pt x="41" y="107"/>
                      <a:pt x="33"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85">
                        <a:schemeClr val="accent1"/>
                      </a:gs>
                      <a:gs pos="23000">
                        <a:schemeClr val="accent1"/>
                      </a:gs>
                    </a:gsLst>
                    <a:lin ang="5400000" scaled="1"/>
                  </a:gradFill>
                  <a:effectLst/>
                  <a:uLnTx/>
                  <a:uFillTx/>
                </a:endParaRPr>
              </a:p>
            </p:txBody>
          </p:sp>
        </p:grpSp>
        <p:sp>
          <p:nvSpPr>
            <p:cNvPr id="34" name="Rectangle 33"/>
            <p:cNvSpPr/>
            <p:nvPr/>
          </p:nvSpPr>
          <p:spPr>
            <a:xfrm>
              <a:off x="6208721" y="5508920"/>
              <a:ext cx="3512265" cy="969496"/>
            </a:xfrm>
            <a:prstGeom prst="rect">
              <a:avLst/>
            </a:prstGeom>
          </p:spPr>
          <p:txBody>
            <a:bodyPr wrap="none">
              <a:noAutofit/>
            </a:bodyPr>
            <a:lstStyle/>
            <a:p>
              <a:pPr marL="0" marR="0" lvl="0" indent="0" algn="ctr" defTabSz="932293" eaLnBrk="1" fontAlgn="base" latinLnBrk="0" hangingPunct="1">
                <a:lnSpc>
                  <a:spcPct val="95000"/>
                </a:lnSpc>
                <a:spcBef>
                  <a:spcPct val="0"/>
                </a:spcBef>
                <a:spcAft>
                  <a:spcPts val="1199"/>
                </a:spcAft>
                <a:buClrTx/>
                <a:buSzTx/>
                <a:buFontTx/>
                <a:buNone/>
                <a:tabLst/>
                <a:defRPr/>
              </a:pPr>
              <a:r>
                <a:rPr kumimoji="0" lang="en-US" sz="2000" b="1" i="0" u="none" strike="noStrike" kern="0" cap="none" spc="0" normalizeH="0" baseline="0" noProof="0" dirty="0">
                  <a:ln w="3175">
                    <a:noFill/>
                  </a:ln>
                  <a:gradFill>
                    <a:gsLst>
                      <a:gs pos="885">
                        <a:schemeClr val="accent1"/>
                      </a:gs>
                      <a:gs pos="23000">
                        <a:schemeClr val="accent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Bots in </a:t>
              </a:r>
              <a:br>
                <a:rPr kumimoji="0" lang="en-US" sz="2000" b="1" i="0" u="none" strike="noStrike" kern="0" cap="none" spc="0" normalizeH="0" baseline="0" noProof="0" dirty="0">
                  <a:ln w="3175">
                    <a:noFill/>
                  </a:ln>
                  <a:gradFill>
                    <a:gsLst>
                      <a:gs pos="885">
                        <a:schemeClr val="accent1"/>
                      </a:gs>
                      <a:gs pos="23000">
                        <a:schemeClr val="accent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2000" b="1" i="0" u="none" strike="noStrike" kern="0" cap="none" spc="0" normalizeH="0" baseline="0" noProof="0" dirty="0">
                  <a:ln w="3175">
                    <a:noFill/>
                  </a:ln>
                  <a:gradFill>
                    <a:gsLst>
                      <a:gs pos="885">
                        <a:schemeClr val="accent1"/>
                      </a:gs>
                      <a:gs pos="23000">
                        <a:schemeClr val="accent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Conversational </a:t>
              </a:r>
              <a:br>
                <a:rPr kumimoji="0" lang="en-US" sz="2000" b="1" i="0" u="none" strike="noStrike" kern="0" cap="none" spc="0" normalizeH="0" baseline="0" noProof="0" dirty="0">
                  <a:ln w="3175">
                    <a:noFill/>
                  </a:ln>
                  <a:gradFill>
                    <a:gsLst>
                      <a:gs pos="885">
                        <a:schemeClr val="accent1"/>
                      </a:gs>
                      <a:gs pos="23000">
                        <a:schemeClr val="accent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2000" b="1" i="0" u="none" strike="noStrike" kern="0" cap="none" spc="0" normalizeH="0" baseline="0" noProof="0" dirty="0">
                  <a:ln w="3175">
                    <a:noFill/>
                  </a:ln>
                  <a:gradFill>
                    <a:gsLst>
                      <a:gs pos="885">
                        <a:schemeClr val="accent1"/>
                      </a:gs>
                      <a:gs pos="23000">
                        <a:schemeClr val="accent1"/>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Canvas</a:t>
              </a:r>
            </a:p>
          </p:txBody>
        </p:sp>
      </p:grpSp>
      <p:grpSp>
        <p:nvGrpSpPr>
          <p:cNvPr id="31" name="Group 30"/>
          <p:cNvGrpSpPr/>
          <p:nvPr/>
        </p:nvGrpSpPr>
        <p:grpSpPr>
          <a:xfrm>
            <a:off x="7684338" y="2447146"/>
            <a:ext cx="3332912" cy="2203364"/>
            <a:chOff x="7627188" y="2377289"/>
            <a:chExt cx="3332912" cy="2203364"/>
          </a:xfrm>
        </p:grpSpPr>
        <p:cxnSp>
          <p:nvCxnSpPr>
            <p:cNvPr id="23" name="Straight Connector 22"/>
            <p:cNvCxnSpPr>
              <a:stCxn id="8" idx="5"/>
            </p:cNvCxnSpPr>
            <p:nvPr/>
          </p:nvCxnSpPr>
          <p:spPr>
            <a:xfrm>
              <a:off x="9904508" y="2377289"/>
              <a:ext cx="1055592" cy="1235854"/>
            </a:xfrm>
            <a:prstGeom prst="line">
              <a:avLst/>
            </a:prstGeom>
            <a:ln w="38100">
              <a:solidFill>
                <a:schemeClr val="tx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8" idx="3"/>
              <a:endCxn id="43" idx="0"/>
            </p:cNvCxnSpPr>
            <p:nvPr/>
          </p:nvCxnSpPr>
          <p:spPr>
            <a:xfrm flipH="1">
              <a:off x="7627188" y="2377289"/>
              <a:ext cx="1021011" cy="1267611"/>
            </a:xfrm>
            <a:prstGeom prst="line">
              <a:avLst/>
            </a:prstGeom>
            <a:ln w="38100">
              <a:solidFill>
                <a:schemeClr val="tx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43" idx="6"/>
            </p:cNvCxnSpPr>
            <p:nvPr/>
          </p:nvCxnSpPr>
          <p:spPr>
            <a:xfrm flipH="1">
              <a:off x="8550234" y="4580653"/>
              <a:ext cx="1554480" cy="0"/>
            </a:xfrm>
            <a:prstGeom prst="line">
              <a:avLst/>
            </a:prstGeom>
            <a:ln w="38100">
              <a:solidFill>
                <a:schemeClr val="tx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1969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50"/>
                                        <p:tgtEl>
                                          <p:spTgt spid="39"/>
                                        </p:tgtEl>
                                      </p:cBhvr>
                                    </p:animEffect>
                                  </p:childTnLst>
                                </p:cTn>
                              </p:par>
                              <p:par>
                                <p:cTn id="8" presetID="42" presetClass="path" presetSubtype="0" decel="100000" fill="hold" grpId="1" nodeType="withEffect">
                                  <p:stCondLst>
                                    <p:cond delay="0"/>
                                  </p:stCondLst>
                                  <p:childTnLst>
                                    <p:animMotion origin="layout" path="M -3.4312E-6 4.77077E-6 L -3.4312E-6 0.25011 " pathEditMode="relative" rAng="0" ptsTypes="AA">
                                      <p:cBhvr>
                                        <p:cTn id="9" dur="750" spd="-100000" fill="hold"/>
                                        <p:tgtEl>
                                          <p:spTgt spid="39"/>
                                        </p:tgtEl>
                                        <p:attrNameLst>
                                          <p:attrName>ppt_x</p:attrName>
                                          <p:attrName>ppt_y</p:attrName>
                                        </p:attrNameLst>
                                      </p:cBhvr>
                                      <p:rCtr x="0" y="12506"/>
                                    </p:animMotion>
                                  </p:childTnLst>
                                </p:cTn>
                              </p:par>
                              <p:par>
                                <p:cTn id="10" presetID="2" presetClass="entr" presetSubtype="2" decel="10000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600" fill="hold"/>
                                        <p:tgtEl>
                                          <p:spTgt spid="40"/>
                                        </p:tgtEl>
                                        <p:attrNameLst>
                                          <p:attrName>ppt_x</p:attrName>
                                        </p:attrNameLst>
                                      </p:cBhvr>
                                      <p:tavLst>
                                        <p:tav tm="0">
                                          <p:val>
                                            <p:strVal val="1+#ppt_w/2"/>
                                          </p:val>
                                        </p:tav>
                                        <p:tav tm="100000">
                                          <p:val>
                                            <p:strVal val="#ppt_x"/>
                                          </p:val>
                                        </p:tav>
                                      </p:tavLst>
                                    </p:anim>
                                    <p:anim calcmode="lin" valueType="num">
                                      <p:cBhvr additive="base">
                                        <p:cTn id="13" dur="600" fill="hold"/>
                                        <p:tgtEl>
                                          <p:spTgt spid="40"/>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childTnLst>
                                </p:cTn>
                              </p:par>
                              <p:par>
                                <p:cTn id="17" presetID="64" presetClass="path" presetSubtype="0" decel="100000" fill="hold" nodeType="withEffect">
                                  <p:stCondLst>
                                    <p:cond delay="250"/>
                                  </p:stCondLst>
                                  <p:childTnLst>
                                    <p:animMotion origin="layout" path="M 3.22951E-6 -4.12165E-6 L 3.22951E-6 0.08126 " pathEditMode="relative" rAng="0" ptsTypes="AA">
                                      <p:cBhvr>
                                        <p:cTn id="18" dur="1000" spd="-100000" fill="hold"/>
                                        <p:tgtEl>
                                          <p:spTgt spid="5"/>
                                        </p:tgtEl>
                                        <p:attrNameLst>
                                          <p:attrName>ppt_x</p:attrName>
                                          <p:attrName>ppt_y</p:attrName>
                                        </p:attrNameLst>
                                      </p:cBhvr>
                                      <p:rCtr x="0" y="4063"/>
                                    </p:animMotion>
                                  </p:childTnLst>
                                </p:cTn>
                              </p:par>
                              <p:par>
                                <p:cTn id="19" presetID="10" presetClass="entr" presetSubtype="0" fill="hold" nodeType="withEffect">
                                  <p:stCondLst>
                                    <p:cond delay="75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250"/>
                                        <p:tgtEl>
                                          <p:spTgt spid="17"/>
                                        </p:tgtEl>
                                      </p:cBhvr>
                                    </p:animEffect>
                                  </p:childTnLst>
                                </p:cTn>
                              </p:par>
                              <p:par>
                                <p:cTn id="22" presetID="64" presetClass="path" presetSubtype="0" decel="100000" fill="hold" nodeType="withEffect">
                                  <p:stCondLst>
                                    <p:cond delay="500"/>
                                  </p:stCondLst>
                                  <p:childTnLst>
                                    <p:animMotion origin="layout" path="M -3.82946E-7 4.83432E-6 L -3.82946E-7 0.08125 " pathEditMode="relative" rAng="0" ptsTypes="AA">
                                      <p:cBhvr>
                                        <p:cTn id="23" dur="1000" spd="-100000" fill="hold"/>
                                        <p:tgtEl>
                                          <p:spTgt spid="17"/>
                                        </p:tgtEl>
                                        <p:attrNameLst>
                                          <p:attrName>ppt_x</p:attrName>
                                          <p:attrName>ppt_y</p:attrName>
                                        </p:attrNameLst>
                                      </p:cBhvr>
                                      <p:rCtr x="0" y="4063"/>
                                    </p:animMotion>
                                  </p:childTnLst>
                                </p:cTn>
                              </p:par>
                              <p:par>
                                <p:cTn id="24" presetID="10" presetClass="entr" presetSubtype="0" fill="hold" nodeType="withEffect">
                                  <p:stCondLst>
                                    <p:cond delay="10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50"/>
                                        <p:tgtEl>
                                          <p:spTgt spid="9"/>
                                        </p:tgtEl>
                                      </p:cBhvr>
                                    </p:animEffect>
                                  </p:childTnLst>
                                </p:cTn>
                              </p:par>
                              <p:par>
                                <p:cTn id="27" presetID="64" presetClass="path" presetSubtype="0" decel="100000" fill="hold" nodeType="withEffect">
                                  <p:stCondLst>
                                    <p:cond delay="750"/>
                                  </p:stCondLst>
                                  <p:childTnLst>
                                    <p:animMotion origin="layout" path="M -9.47153E-7 4.62097E-6 L -9.47153E-7 0.08125 " pathEditMode="relative" rAng="0" ptsTypes="AA">
                                      <p:cBhvr>
                                        <p:cTn id="28" dur="1000" spd="-100000" fill="hold"/>
                                        <p:tgtEl>
                                          <p:spTgt spid="9"/>
                                        </p:tgtEl>
                                        <p:attrNameLst>
                                          <p:attrName>ppt_x</p:attrName>
                                          <p:attrName>ppt_y</p:attrName>
                                        </p:attrNameLst>
                                      </p:cBhvr>
                                      <p:rCtr x="0" y="4063"/>
                                    </p:animMotion>
                                  </p:childTnLst>
                                </p:cTn>
                              </p:par>
                              <p:par>
                                <p:cTn id="29" presetID="22" presetClass="entr" presetSubtype="1" fill="hold" nodeType="withEffect">
                                  <p:stCondLst>
                                    <p:cond delay="1250"/>
                                  </p:stCondLst>
                                  <p:childTnLst>
                                    <p:set>
                                      <p:cBhvr>
                                        <p:cTn id="30" dur="1" fill="hold">
                                          <p:stCondLst>
                                            <p:cond delay="0"/>
                                          </p:stCondLst>
                                        </p:cTn>
                                        <p:tgtEl>
                                          <p:spTgt spid="31"/>
                                        </p:tgtEl>
                                        <p:attrNameLst>
                                          <p:attrName>style.visibility</p:attrName>
                                        </p:attrNameLst>
                                      </p:cBhvr>
                                      <p:to>
                                        <p:strVal val="visible"/>
                                      </p:to>
                                    </p:set>
                                    <p:animEffect transition="in" filter="wipe(up)">
                                      <p:cBhvr>
                                        <p:cTn id="3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3526971"/>
            <a:ext cx="12436475" cy="3466562"/>
          </a:xfrm>
          <a:prstGeom prst="rect">
            <a:avLst/>
          </a:prstGeom>
          <a:solidFill>
            <a:schemeClr val="tx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274639" y="295276"/>
            <a:ext cx="11889564" cy="917575"/>
          </a:xfrm>
        </p:spPr>
        <p:txBody>
          <a:bodyPr/>
          <a:lstStyle/>
          <a:p>
            <a:r>
              <a:rPr lang="en-US" sz="4400" dirty="0"/>
              <a:t>How your brands communicate </a:t>
            </a:r>
            <a:br>
              <a:rPr lang="en-US" sz="4400" dirty="0"/>
            </a:br>
            <a:r>
              <a:rPr lang="en-US" sz="4400" dirty="0"/>
              <a:t>with customers today</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98136" y="2196123"/>
            <a:ext cx="6440203" cy="4018002"/>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436778" y="2647750"/>
            <a:ext cx="5551359" cy="3105350"/>
          </a:xfrm>
          <a:prstGeom prst="rect">
            <a:avLst/>
          </a:prstGeom>
        </p:spPr>
      </p:pic>
      <p:sp>
        <p:nvSpPr>
          <p:cNvPr id="12" name="microsoft"/>
          <p:cNvSpPr/>
          <p:nvPr/>
        </p:nvSpPr>
        <p:spPr>
          <a:xfrm>
            <a:off x="870816" y="4571238"/>
            <a:ext cx="2520812" cy="1181862"/>
          </a:xfrm>
          <a:prstGeom prst="rect">
            <a:avLst/>
          </a:prstGeom>
        </p:spPr>
        <p:txBody>
          <a:bodyPr wrap="square" anchor="ctr">
            <a:spAutoFit/>
          </a:bodyPr>
          <a:lstStyle/>
          <a:p>
            <a:pPr marL="0" marR="0" lvl="0" indent="0" defTabSz="932293" eaLnBrk="1" fontAlgn="base" latinLnBrk="0" hangingPunct="1">
              <a:lnSpc>
                <a:spcPct val="95000"/>
              </a:lnSpc>
              <a:spcBef>
                <a:spcPct val="0"/>
              </a:spcBef>
              <a:spcAft>
                <a:spcPts val="1199"/>
              </a:spcAft>
              <a:buClrTx/>
              <a:buSzTx/>
              <a:buFontTx/>
              <a:buNone/>
              <a:tabLst/>
              <a:defRPr/>
            </a:pPr>
            <a:r>
              <a:rPr kumimoji="0" lang="en-US" sz="3200" b="0" i="0" u="none" strike="noStrike" kern="0" cap="none" spc="0" normalizeH="0" baseline="0" noProof="0" dirty="0">
                <a:ln w="3175">
                  <a:noFill/>
                </a:ln>
                <a:gradFill>
                  <a:gsLst>
                    <a:gs pos="24479">
                      <a:srgbClr val="505050"/>
                    </a:gs>
                    <a:gs pos="94000">
                      <a:srgbClr val="505050"/>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Website</a:t>
            </a:r>
          </a:p>
          <a:p>
            <a:pPr marL="0" marR="0" lvl="0" indent="0" algn="ctr" defTabSz="932293" eaLnBrk="1" fontAlgn="base" latinLnBrk="0" hangingPunct="1">
              <a:lnSpc>
                <a:spcPct val="95000"/>
              </a:lnSpc>
              <a:spcBef>
                <a:spcPct val="0"/>
              </a:spcBef>
              <a:spcAft>
                <a:spcPts val="1199"/>
              </a:spcAft>
              <a:buClrTx/>
              <a:buSzTx/>
              <a:buFontTx/>
              <a:buNone/>
              <a:tabLst/>
              <a:defRPr/>
            </a:pPr>
            <a:endParaRPr kumimoji="0" lang="en-US" sz="3200" b="0" i="0" u="none" strike="noStrike" kern="0" cap="none" spc="0" normalizeH="0" baseline="0" noProof="0" dirty="0">
              <a:ln w="3175">
                <a:noFill/>
              </a:ln>
              <a:gradFill>
                <a:gsLst>
                  <a:gs pos="23894">
                    <a:srgbClr val="002050"/>
                  </a:gs>
                  <a:gs pos="100000">
                    <a:srgbClr val="002050"/>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 name="microsoft"/>
          <p:cNvSpPr/>
          <p:nvPr/>
        </p:nvSpPr>
        <p:spPr>
          <a:xfrm>
            <a:off x="870816" y="5331224"/>
            <a:ext cx="2520812" cy="1181862"/>
          </a:xfrm>
          <a:prstGeom prst="rect">
            <a:avLst/>
          </a:prstGeom>
        </p:spPr>
        <p:txBody>
          <a:bodyPr wrap="square" anchor="ctr">
            <a:spAutoFit/>
          </a:bodyPr>
          <a:lstStyle/>
          <a:p>
            <a:pPr marL="0" marR="0" lvl="0" indent="0" defTabSz="932293" eaLnBrk="1" fontAlgn="base" latinLnBrk="0" hangingPunct="1">
              <a:lnSpc>
                <a:spcPct val="95000"/>
              </a:lnSpc>
              <a:spcBef>
                <a:spcPct val="0"/>
              </a:spcBef>
              <a:spcAft>
                <a:spcPts val="1199"/>
              </a:spcAft>
              <a:buClrTx/>
              <a:buSzTx/>
              <a:buFontTx/>
              <a:buNone/>
              <a:tabLst/>
              <a:defRPr/>
            </a:pPr>
            <a:r>
              <a:rPr kumimoji="0" lang="en-US" sz="3200" b="0" i="0" u="none" strike="noStrike" kern="0" cap="none" spc="0" normalizeH="0" baseline="0" noProof="0" dirty="0">
                <a:ln w="3175">
                  <a:noFill/>
                </a:ln>
                <a:gradFill>
                  <a:gsLst>
                    <a:gs pos="24479">
                      <a:srgbClr val="505050"/>
                    </a:gs>
                    <a:gs pos="94000">
                      <a:srgbClr val="505050"/>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App</a:t>
            </a:r>
          </a:p>
          <a:p>
            <a:pPr marL="0" marR="0" lvl="0" indent="0" algn="ctr" defTabSz="932293" eaLnBrk="1" fontAlgn="base" latinLnBrk="0" hangingPunct="1">
              <a:lnSpc>
                <a:spcPct val="95000"/>
              </a:lnSpc>
              <a:spcBef>
                <a:spcPct val="0"/>
              </a:spcBef>
              <a:spcAft>
                <a:spcPts val="1199"/>
              </a:spcAft>
              <a:buClrTx/>
              <a:buSzTx/>
              <a:buFontTx/>
              <a:buNone/>
              <a:tabLst/>
              <a:defRPr/>
            </a:pPr>
            <a:endParaRPr kumimoji="0" lang="en-US" sz="3200" b="0" i="0" u="none" strike="noStrike" kern="0" cap="none" spc="0" normalizeH="0" baseline="0" noProof="0" dirty="0">
              <a:ln w="3175">
                <a:noFill/>
              </a:ln>
              <a:gradFill>
                <a:gsLst>
                  <a:gs pos="23894">
                    <a:srgbClr val="002050"/>
                  </a:gs>
                  <a:gs pos="100000">
                    <a:srgbClr val="002050"/>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6" name="Picture 1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436778" y="2647750"/>
            <a:ext cx="5551266" cy="3105350"/>
          </a:xfrm>
          <a:prstGeom prst="rect">
            <a:avLst/>
          </a:prstGeom>
        </p:spPr>
      </p:pic>
    </p:spTree>
    <p:extLst>
      <p:ext uri="{BB962C8B-B14F-4D97-AF65-F5344CB8AC3E}">
        <p14:creationId xmlns:p14="http://schemas.microsoft.com/office/powerpoint/2010/main" val="206067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2" presetClass="entr" presetSubtype="8" decel="100000" fill="hold" grpId="0" nodeType="afterEffect">
                                  <p:stCondLst>
                                    <p:cond delay="25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750" fill="hold"/>
                                        <p:tgtEl>
                                          <p:spTgt spid="12"/>
                                        </p:tgtEl>
                                        <p:attrNameLst>
                                          <p:attrName>ppt_x</p:attrName>
                                        </p:attrNameLst>
                                      </p:cBhvr>
                                      <p:tavLst>
                                        <p:tav tm="0">
                                          <p:val>
                                            <p:strVal val="0-#ppt_w/2"/>
                                          </p:val>
                                        </p:tav>
                                        <p:tav tm="100000">
                                          <p:val>
                                            <p:strVal val="#ppt_x"/>
                                          </p:val>
                                        </p:tav>
                                      </p:tavLst>
                                    </p:anim>
                                    <p:anim calcmode="lin" valueType="num">
                                      <p:cBhvr additive="base">
                                        <p:cTn id="17" dur="750" fill="hold"/>
                                        <p:tgtEl>
                                          <p:spTgt spid="12"/>
                                        </p:tgtEl>
                                        <p:attrNameLst>
                                          <p:attrName>ppt_y</p:attrName>
                                        </p:attrNameLst>
                                      </p:cBhvr>
                                      <p:tavLst>
                                        <p:tav tm="0">
                                          <p:val>
                                            <p:strVal val="#ppt_y"/>
                                          </p:val>
                                        </p:tav>
                                        <p:tav tm="100000">
                                          <p:val>
                                            <p:strVal val="#ppt_y"/>
                                          </p:val>
                                        </p:tav>
                                      </p:tavLst>
                                    </p:anim>
                                  </p:childTnLst>
                                </p:cTn>
                              </p:par>
                              <p:par>
                                <p:cTn id="18" presetID="10" presetClass="entr" presetSubtype="0" fill="hold"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750"/>
                                        <p:tgtEl>
                                          <p:spTgt spid="10"/>
                                        </p:tgtEl>
                                      </p:cBhvr>
                                    </p:animEffect>
                                    <p:set>
                                      <p:cBhvr>
                                        <p:cTn id="28" dur="1" fill="hold">
                                          <p:stCondLst>
                                            <p:cond delay="749"/>
                                          </p:stCondLst>
                                        </p:cTn>
                                        <p:tgtEl>
                                          <p:spTgt spid="10"/>
                                        </p:tgtEl>
                                        <p:attrNameLst>
                                          <p:attrName>style.visibility</p:attrName>
                                        </p:attrNameLst>
                                      </p:cBhvr>
                                      <p:to>
                                        <p:strVal val="hidden"/>
                                      </p:to>
                                    </p:set>
                                  </p:childTnLst>
                                </p:cTn>
                              </p:par>
                              <p:par>
                                <p:cTn id="29" presetID="10" presetClass="entr" presetSubtype="0" fill="hold" nodeType="withEffect">
                                  <p:stCondLst>
                                    <p:cond delay="25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2" presetClass="entr" presetSubtype="8" decel="10000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750" fill="hold"/>
                                        <p:tgtEl>
                                          <p:spTgt spid="15"/>
                                        </p:tgtEl>
                                        <p:attrNameLst>
                                          <p:attrName>ppt_x</p:attrName>
                                        </p:attrNameLst>
                                      </p:cBhvr>
                                      <p:tavLst>
                                        <p:tav tm="0">
                                          <p:val>
                                            <p:strVal val="0-#ppt_w/2"/>
                                          </p:val>
                                        </p:tav>
                                        <p:tav tm="100000">
                                          <p:val>
                                            <p:strVal val="#ppt_x"/>
                                          </p:val>
                                        </p:tav>
                                      </p:tavLst>
                                    </p:anim>
                                    <p:anim calcmode="lin" valueType="num">
                                      <p:cBhvr additive="base">
                                        <p:cTn id="35" dur="7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12"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035360" y="0"/>
            <a:ext cx="6401116"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Our approach"/>
          <p:cNvSpPr/>
          <p:nvPr/>
        </p:nvSpPr>
        <p:spPr>
          <a:xfrm>
            <a:off x="331898" y="2426040"/>
            <a:ext cx="5499341" cy="1532727"/>
          </a:xfrm>
          <a:prstGeom prst="rect">
            <a:avLst/>
          </a:prstGeom>
        </p:spPr>
        <p:txBody>
          <a:bodyPr wrap="square" anchor="t">
            <a:spAutoFit/>
          </a:bodyPr>
          <a:lstStyle/>
          <a:p>
            <a:pPr marL="0" marR="0" lvl="0" indent="0" defTabSz="932293" eaLnBrk="1" fontAlgn="base" latinLnBrk="0" hangingPunct="1">
              <a:lnSpc>
                <a:spcPct val="95000"/>
              </a:lnSpc>
              <a:spcBef>
                <a:spcPct val="0"/>
              </a:spcBef>
              <a:spcAft>
                <a:spcPts val="1199"/>
              </a:spcAft>
              <a:buClrTx/>
              <a:buSzTx/>
              <a:buFontTx/>
              <a:buNone/>
              <a:tabLst/>
              <a:defRPr/>
            </a:pPr>
            <a:r>
              <a:rPr kumimoji="0" lang="en-US" sz="4400" b="0" i="0" u="none" strike="noStrike" kern="0" cap="none" spc="-100" normalizeH="0" baseline="0" noProof="0" dirty="0">
                <a:ln w="3175">
                  <a:noFill/>
                </a:ln>
                <a:gradFill>
                  <a:gsLst>
                    <a:gs pos="93617">
                      <a:schemeClr val="tx1"/>
                    </a:gs>
                    <a:gs pos="71000">
                      <a:schemeClr val="tx1"/>
                    </a:gs>
                  </a:gsLst>
                  <a:lin ang="5400000" scaled="1"/>
                </a:gradFill>
                <a:effectLst/>
                <a:uLnTx/>
                <a:uFillTx/>
                <a:latin typeface="Segoe UI Light"/>
                <a:ea typeface="Segoe UI" pitchFamily="34" charset="0"/>
                <a:cs typeface="Segoe UI" pitchFamily="34" charset="0"/>
              </a:rPr>
              <a:t>Transforming</a:t>
            </a:r>
          </a:p>
          <a:p>
            <a:pPr marL="0" marR="0" lvl="0" indent="0" defTabSz="932293" eaLnBrk="1" fontAlgn="base" latinLnBrk="0" hangingPunct="1">
              <a:lnSpc>
                <a:spcPct val="95000"/>
              </a:lnSpc>
              <a:spcBef>
                <a:spcPct val="0"/>
              </a:spcBef>
              <a:spcAft>
                <a:spcPts val="1199"/>
              </a:spcAft>
              <a:buClrTx/>
              <a:buSzTx/>
              <a:buFontTx/>
              <a:buNone/>
              <a:tabLst/>
              <a:defRPr/>
            </a:pPr>
            <a:r>
              <a:rPr kumimoji="0" lang="en-US" sz="4400" b="0" i="0" u="none" strike="noStrike" kern="0" cap="none" spc="-100" normalizeH="0" baseline="0" noProof="0" dirty="0">
                <a:ln w="3175">
                  <a:noFill/>
                </a:ln>
                <a:gradFill>
                  <a:gsLst>
                    <a:gs pos="93617">
                      <a:schemeClr val="tx1"/>
                    </a:gs>
                    <a:gs pos="71000">
                      <a:schemeClr val="tx1"/>
                    </a:gs>
                  </a:gsLst>
                  <a:lin ang="5400000" scaled="1"/>
                </a:gradFill>
                <a:effectLst/>
                <a:uLnTx/>
                <a:uFillTx/>
                <a:latin typeface="Segoe UI Light"/>
                <a:ea typeface="Segoe UI" pitchFamily="34" charset="0"/>
                <a:cs typeface="Segoe UI" pitchFamily="34" charset="0"/>
              </a:rPr>
              <a:t>engagement</a:t>
            </a:r>
          </a:p>
        </p:txBody>
      </p:sp>
      <p:grpSp>
        <p:nvGrpSpPr>
          <p:cNvPr id="15" name="Group 14"/>
          <p:cNvGrpSpPr/>
          <p:nvPr/>
        </p:nvGrpSpPr>
        <p:grpSpPr>
          <a:xfrm>
            <a:off x="6642191" y="585739"/>
            <a:ext cx="5519647" cy="5823047"/>
            <a:chOff x="6642191" y="585739"/>
            <a:chExt cx="5519647" cy="5823047"/>
          </a:xfrm>
        </p:grpSpPr>
        <p:sp>
          <p:nvSpPr>
            <p:cNvPr id="11" name="TextBox 10"/>
            <p:cNvSpPr txBox="1"/>
            <p:nvPr/>
          </p:nvSpPr>
          <p:spPr>
            <a:xfrm>
              <a:off x="7312927" y="2112268"/>
              <a:ext cx="4752195" cy="4296518"/>
            </a:xfrm>
            <a:prstGeom prst="rect">
              <a:avLst/>
            </a:prstGeom>
            <a:noFill/>
          </p:spPr>
          <p:txBody>
            <a:bodyPr wrap="square" lIns="182854" tIns="146283" rIns="182854" bIns="146283" rtlCol="0">
              <a:spAutoFit/>
            </a:bodyPr>
            <a:lstStyle/>
            <a:p>
              <a:pPr marL="0" marR="0" lvl="0" indent="0" defTabSz="914224" eaLnBrk="1" fontAlgn="auto" latinLnBrk="0" hangingPunct="1">
                <a:lnSpc>
                  <a:spcPct val="100000"/>
                </a:lnSpc>
                <a:spcBef>
                  <a:spcPts val="600"/>
                </a:spcBef>
                <a:spcAft>
                  <a:spcPts val="1800"/>
                </a:spcAft>
                <a:buClrTx/>
                <a:buSzTx/>
                <a:buFontTx/>
                <a:buNone/>
                <a:tabLst/>
                <a:defRPr/>
              </a:pPr>
              <a:r>
                <a:rPr kumimoji="0" lang="en-US" sz="2000" b="0" i="0" u="none" strike="noStrike" kern="0" cap="none" spc="0" normalizeH="0" baseline="0" noProof="0" dirty="0">
                  <a:ln>
                    <a:noFill/>
                  </a:ln>
                  <a:gradFill>
                    <a:gsLst>
                      <a:gs pos="15426">
                        <a:schemeClr val="accent1"/>
                      </a:gs>
                      <a:gs pos="30000">
                        <a:schemeClr val="accent1"/>
                      </a:gs>
                    </a:gsLst>
                    <a:lin ang="5400000" scaled="1"/>
                  </a:gradFill>
                  <a:effectLst/>
                  <a:uLnTx/>
                  <a:uFillTx/>
                </a:rPr>
                <a:t>Reach customers anywhere, on any platform or device </a:t>
              </a:r>
            </a:p>
            <a:p>
              <a:pPr marL="0" marR="0" lvl="0" indent="0" defTabSz="914224" eaLnBrk="1" fontAlgn="auto" latinLnBrk="0" hangingPunct="1">
                <a:lnSpc>
                  <a:spcPct val="100000"/>
                </a:lnSpc>
                <a:spcBef>
                  <a:spcPts val="600"/>
                </a:spcBef>
                <a:spcAft>
                  <a:spcPts val="1800"/>
                </a:spcAft>
                <a:buClrTx/>
                <a:buSzTx/>
                <a:buFontTx/>
                <a:buNone/>
                <a:tabLst/>
                <a:defRPr/>
              </a:pPr>
              <a:r>
                <a:rPr kumimoji="0" lang="en-US" sz="2000" b="0" i="0" u="none" strike="noStrike" kern="0" cap="none" spc="0" normalizeH="0" baseline="0" noProof="0" dirty="0">
                  <a:ln>
                    <a:noFill/>
                  </a:ln>
                  <a:gradFill>
                    <a:gsLst>
                      <a:gs pos="15426">
                        <a:schemeClr val="accent1"/>
                      </a:gs>
                      <a:gs pos="30000">
                        <a:schemeClr val="accent1"/>
                      </a:gs>
                    </a:gsLst>
                    <a:lin ang="5400000" scaled="1"/>
                  </a:gradFill>
                  <a:effectLst/>
                  <a:uLnTx/>
                  <a:uFillTx/>
                </a:rPr>
                <a:t>Engage with customers and users in a natural way, conversationally and in context</a:t>
              </a:r>
            </a:p>
            <a:p>
              <a:pPr marL="0" marR="0" lvl="0" indent="0" defTabSz="914224" eaLnBrk="1" fontAlgn="auto" latinLnBrk="0" hangingPunct="1">
                <a:lnSpc>
                  <a:spcPct val="100000"/>
                </a:lnSpc>
                <a:spcBef>
                  <a:spcPts val="600"/>
                </a:spcBef>
                <a:spcAft>
                  <a:spcPts val="1800"/>
                </a:spcAft>
                <a:buClrTx/>
                <a:buSzTx/>
                <a:buFontTx/>
                <a:buNone/>
                <a:tabLst/>
                <a:defRPr/>
              </a:pPr>
              <a:r>
                <a:rPr kumimoji="0" lang="en-US" sz="2000" b="0" i="0" u="none" strike="noStrike" kern="0" cap="none" spc="0" normalizeH="0" baseline="0" noProof="0" dirty="0">
                  <a:ln>
                    <a:noFill/>
                  </a:ln>
                  <a:gradFill>
                    <a:gsLst>
                      <a:gs pos="15426">
                        <a:schemeClr val="accent1"/>
                      </a:gs>
                      <a:gs pos="30000">
                        <a:schemeClr val="accent1"/>
                      </a:gs>
                    </a:gsLst>
                    <a:lin ang="5400000" scaled="1"/>
                  </a:gradFill>
                  <a:effectLst/>
                  <a:uLnTx/>
                  <a:uFillTx/>
                </a:rPr>
                <a:t>Expose your products and services via messaging platforms, where users are already highly engaged</a:t>
              </a:r>
            </a:p>
            <a:p>
              <a:pPr marL="0" marR="0" lvl="0" indent="0" defTabSz="914224" eaLnBrk="1" fontAlgn="auto" latinLnBrk="0" hangingPunct="1">
                <a:lnSpc>
                  <a:spcPct val="100000"/>
                </a:lnSpc>
                <a:spcBef>
                  <a:spcPts val="600"/>
                </a:spcBef>
                <a:spcAft>
                  <a:spcPts val="1199"/>
                </a:spcAft>
                <a:buClrTx/>
                <a:buSzTx/>
                <a:buFontTx/>
                <a:buNone/>
                <a:tabLst/>
                <a:defRPr/>
              </a:pPr>
              <a:r>
                <a:rPr kumimoji="0" lang="en-US" sz="2000" b="0" i="0" u="none" strike="noStrike" kern="0" cap="none" spc="0" normalizeH="0" baseline="0" noProof="0" dirty="0">
                  <a:ln>
                    <a:noFill/>
                  </a:ln>
                  <a:gradFill>
                    <a:gsLst>
                      <a:gs pos="15426">
                        <a:schemeClr val="accent1"/>
                      </a:gs>
                      <a:gs pos="30000">
                        <a:schemeClr val="accent1"/>
                      </a:gs>
                    </a:gsLst>
                    <a:lin ang="5400000" scaled="1"/>
                  </a:gradFill>
                  <a:effectLst/>
                  <a:uLnTx/>
                  <a:uFillTx/>
                </a:rPr>
                <a:t>Improve customer experience and reduce the need for human assistance</a:t>
              </a:r>
            </a:p>
          </p:txBody>
        </p:sp>
        <p:sp>
          <p:nvSpPr>
            <p:cNvPr id="22" name="Freeform 14"/>
            <p:cNvSpPr>
              <a:spLocks noEditPoints="1"/>
            </p:cNvSpPr>
            <p:nvPr/>
          </p:nvSpPr>
          <p:spPr bwMode="black">
            <a:xfrm>
              <a:off x="6701294" y="5646560"/>
              <a:ext cx="476527" cy="504302"/>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chemeClr val="tx1"/>
            </a:solidFill>
            <a:ln w="31750">
              <a:solidFill>
                <a:schemeClr val="bg2"/>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marL="0" marR="0" lvl="0" indent="0" defTabSz="740597" eaLnBrk="1" fontAlgn="auto" latinLnBrk="0" hangingPunct="1">
                <a:lnSpc>
                  <a:spcPct val="100000"/>
                </a:lnSpc>
                <a:spcBef>
                  <a:spcPts val="0"/>
                </a:spcBef>
                <a:spcAft>
                  <a:spcPts val="0"/>
                </a:spcAft>
                <a:buClrTx/>
                <a:buSzTx/>
                <a:buFontTx/>
                <a:buNone/>
                <a:tabLst/>
                <a:defRPr/>
              </a:pPr>
              <a:endParaRPr kumimoji="0" lang="en-US" sz="2400" b="0" i="0" u="none" strike="noStrike" kern="0" cap="none" spc="-122" normalizeH="0" baseline="0" noProof="0">
                <a:ln>
                  <a:noFill/>
                </a:ln>
                <a:solidFill>
                  <a:srgbClr val="002060"/>
                </a:solidFill>
                <a:effectLst/>
                <a:uLnTx/>
                <a:uFillTx/>
                <a:latin typeface="Segoe Light" pitchFamily="34" charset="0"/>
              </a:endParaRPr>
            </a:p>
          </p:txBody>
        </p:sp>
        <p:grpSp>
          <p:nvGrpSpPr>
            <p:cNvPr id="25" name="Group 24"/>
            <p:cNvGrpSpPr/>
            <p:nvPr/>
          </p:nvGrpSpPr>
          <p:grpSpPr>
            <a:xfrm>
              <a:off x="6642191" y="3317142"/>
              <a:ext cx="601742" cy="376384"/>
              <a:chOff x="2874964" y="4351816"/>
              <a:chExt cx="411163" cy="257179"/>
            </a:xfrm>
            <a:solidFill>
              <a:schemeClr val="bg2"/>
            </a:solidFill>
          </p:grpSpPr>
          <p:sp>
            <p:nvSpPr>
              <p:cNvPr id="26" name="Freeform 104"/>
              <p:cNvSpPr>
                <a:spLocks noEditPoints="1"/>
              </p:cNvSpPr>
              <p:nvPr/>
            </p:nvSpPr>
            <p:spPr bwMode="auto">
              <a:xfrm>
                <a:off x="2874964" y="4351817"/>
                <a:ext cx="128588" cy="141288"/>
              </a:xfrm>
              <a:custGeom>
                <a:avLst/>
                <a:gdLst>
                  <a:gd name="T0" fmla="*/ 0 w 40"/>
                  <a:gd name="T1" fmla="*/ 44 h 44"/>
                  <a:gd name="T2" fmla="*/ 8 w 40"/>
                  <a:gd name="T3" fmla="*/ 44 h 44"/>
                  <a:gd name="T4" fmla="*/ 20 w 40"/>
                  <a:gd name="T5" fmla="*/ 32 h 44"/>
                  <a:gd name="T6" fmla="*/ 32 w 40"/>
                  <a:gd name="T7" fmla="*/ 44 h 44"/>
                  <a:gd name="T8" fmla="*/ 40 w 40"/>
                  <a:gd name="T9" fmla="*/ 44 h 44"/>
                  <a:gd name="T10" fmla="*/ 31 w 40"/>
                  <a:gd name="T11" fmla="*/ 27 h 44"/>
                  <a:gd name="T12" fmla="*/ 36 w 40"/>
                  <a:gd name="T13" fmla="*/ 16 h 44"/>
                  <a:gd name="T14" fmla="*/ 20 w 40"/>
                  <a:gd name="T15" fmla="*/ 0 h 44"/>
                  <a:gd name="T16" fmla="*/ 4 w 40"/>
                  <a:gd name="T17" fmla="*/ 16 h 44"/>
                  <a:gd name="T18" fmla="*/ 9 w 40"/>
                  <a:gd name="T19" fmla="*/ 27 h 44"/>
                  <a:gd name="T20" fmla="*/ 0 w 40"/>
                  <a:gd name="T21" fmla="*/ 44 h 44"/>
                  <a:gd name="T22" fmla="*/ 12 w 40"/>
                  <a:gd name="T23" fmla="*/ 16 h 44"/>
                  <a:gd name="T24" fmla="*/ 20 w 40"/>
                  <a:gd name="T25" fmla="*/ 8 h 44"/>
                  <a:gd name="T26" fmla="*/ 28 w 40"/>
                  <a:gd name="T27" fmla="*/ 16 h 44"/>
                  <a:gd name="T28" fmla="*/ 20 w 40"/>
                  <a:gd name="T29" fmla="*/ 24 h 44"/>
                  <a:gd name="T30" fmla="*/ 12 w 40"/>
                  <a:gd name="T31"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44">
                    <a:moveTo>
                      <a:pt x="0" y="44"/>
                    </a:moveTo>
                    <a:cubicBezTo>
                      <a:pt x="8" y="44"/>
                      <a:pt x="8" y="44"/>
                      <a:pt x="8" y="44"/>
                    </a:cubicBezTo>
                    <a:cubicBezTo>
                      <a:pt x="8" y="37"/>
                      <a:pt x="13" y="32"/>
                      <a:pt x="20" y="32"/>
                    </a:cubicBezTo>
                    <a:cubicBezTo>
                      <a:pt x="26" y="32"/>
                      <a:pt x="32" y="37"/>
                      <a:pt x="32" y="44"/>
                    </a:cubicBezTo>
                    <a:cubicBezTo>
                      <a:pt x="40" y="44"/>
                      <a:pt x="40" y="44"/>
                      <a:pt x="40" y="44"/>
                    </a:cubicBezTo>
                    <a:cubicBezTo>
                      <a:pt x="40" y="37"/>
                      <a:pt x="36" y="31"/>
                      <a:pt x="31" y="27"/>
                    </a:cubicBezTo>
                    <a:cubicBezTo>
                      <a:pt x="34" y="24"/>
                      <a:pt x="36" y="20"/>
                      <a:pt x="36" y="16"/>
                    </a:cubicBezTo>
                    <a:cubicBezTo>
                      <a:pt x="36" y="7"/>
                      <a:pt x="29" y="0"/>
                      <a:pt x="20" y="0"/>
                    </a:cubicBezTo>
                    <a:cubicBezTo>
                      <a:pt x="11" y="0"/>
                      <a:pt x="4" y="7"/>
                      <a:pt x="4" y="16"/>
                    </a:cubicBezTo>
                    <a:cubicBezTo>
                      <a:pt x="4" y="20"/>
                      <a:pt x="6" y="24"/>
                      <a:pt x="9" y="27"/>
                    </a:cubicBezTo>
                    <a:cubicBezTo>
                      <a:pt x="3" y="31"/>
                      <a:pt x="0" y="37"/>
                      <a:pt x="0" y="44"/>
                    </a:cubicBezTo>
                    <a:close/>
                    <a:moveTo>
                      <a:pt x="12" y="16"/>
                    </a:moveTo>
                    <a:cubicBezTo>
                      <a:pt x="12" y="11"/>
                      <a:pt x="15" y="8"/>
                      <a:pt x="20" y="8"/>
                    </a:cubicBezTo>
                    <a:cubicBezTo>
                      <a:pt x="24" y="8"/>
                      <a:pt x="28" y="11"/>
                      <a:pt x="28" y="16"/>
                    </a:cubicBezTo>
                    <a:cubicBezTo>
                      <a:pt x="28" y="20"/>
                      <a:pt x="24" y="24"/>
                      <a:pt x="20" y="24"/>
                    </a:cubicBezTo>
                    <a:cubicBezTo>
                      <a:pt x="15" y="24"/>
                      <a:pt x="12" y="20"/>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2060"/>
                  </a:solidFill>
                  <a:effectLst/>
                  <a:uLnTx/>
                  <a:uFillTx/>
                </a:endParaRPr>
              </a:p>
            </p:txBody>
          </p:sp>
          <p:sp>
            <p:nvSpPr>
              <p:cNvPr id="27" name="Freeform 105"/>
              <p:cNvSpPr>
                <a:spLocks noEditPoints="1"/>
              </p:cNvSpPr>
              <p:nvPr/>
            </p:nvSpPr>
            <p:spPr bwMode="auto">
              <a:xfrm>
                <a:off x="3157539" y="4467707"/>
                <a:ext cx="128588" cy="141288"/>
              </a:xfrm>
              <a:custGeom>
                <a:avLst/>
                <a:gdLst>
                  <a:gd name="T0" fmla="*/ 31 w 40"/>
                  <a:gd name="T1" fmla="*/ 27 h 44"/>
                  <a:gd name="T2" fmla="*/ 36 w 40"/>
                  <a:gd name="T3" fmla="*/ 16 h 44"/>
                  <a:gd name="T4" fmla="*/ 20 w 40"/>
                  <a:gd name="T5" fmla="*/ 0 h 44"/>
                  <a:gd name="T6" fmla="*/ 4 w 40"/>
                  <a:gd name="T7" fmla="*/ 16 h 44"/>
                  <a:gd name="T8" fmla="*/ 9 w 40"/>
                  <a:gd name="T9" fmla="*/ 27 h 44"/>
                  <a:gd name="T10" fmla="*/ 0 w 40"/>
                  <a:gd name="T11" fmla="*/ 44 h 44"/>
                  <a:gd name="T12" fmla="*/ 8 w 40"/>
                  <a:gd name="T13" fmla="*/ 44 h 44"/>
                  <a:gd name="T14" fmla="*/ 20 w 40"/>
                  <a:gd name="T15" fmla="*/ 32 h 44"/>
                  <a:gd name="T16" fmla="*/ 32 w 40"/>
                  <a:gd name="T17" fmla="*/ 44 h 44"/>
                  <a:gd name="T18" fmla="*/ 40 w 40"/>
                  <a:gd name="T19" fmla="*/ 44 h 44"/>
                  <a:gd name="T20" fmla="*/ 31 w 40"/>
                  <a:gd name="T21" fmla="*/ 27 h 44"/>
                  <a:gd name="T22" fmla="*/ 12 w 40"/>
                  <a:gd name="T23" fmla="*/ 16 h 44"/>
                  <a:gd name="T24" fmla="*/ 20 w 40"/>
                  <a:gd name="T25" fmla="*/ 8 h 44"/>
                  <a:gd name="T26" fmla="*/ 28 w 40"/>
                  <a:gd name="T27" fmla="*/ 16 h 44"/>
                  <a:gd name="T28" fmla="*/ 20 w 40"/>
                  <a:gd name="T29" fmla="*/ 24 h 44"/>
                  <a:gd name="T30" fmla="*/ 12 w 40"/>
                  <a:gd name="T31"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44">
                    <a:moveTo>
                      <a:pt x="31" y="27"/>
                    </a:moveTo>
                    <a:cubicBezTo>
                      <a:pt x="34" y="24"/>
                      <a:pt x="36" y="20"/>
                      <a:pt x="36" y="16"/>
                    </a:cubicBezTo>
                    <a:cubicBezTo>
                      <a:pt x="36" y="7"/>
                      <a:pt x="29" y="0"/>
                      <a:pt x="20" y="0"/>
                    </a:cubicBezTo>
                    <a:cubicBezTo>
                      <a:pt x="11" y="0"/>
                      <a:pt x="4" y="7"/>
                      <a:pt x="4" y="16"/>
                    </a:cubicBezTo>
                    <a:cubicBezTo>
                      <a:pt x="4" y="20"/>
                      <a:pt x="6" y="24"/>
                      <a:pt x="9" y="27"/>
                    </a:cubicBezTo>
                    <a:cubicBezTo>
                      <a:pt x="3" y="31"/>
                      <a:pt x="0" y="37"/>
                      <a:pt x="0" y="44"/>
                    </a:cubicBezTo>
                    <a:cubicBezTo>
                      <a:pt x="8" y="44"/>
                      <a:pt x="8" y="44"/>
                      <a:pt x="8" y="44"/>
                    </a:cubicBezTo>
                    <a:cubicBezTo>
                      <a:pt x="8" y="37"/>
                      <a:pt x="13" y="32"/>
                      <a:pt x="20" y="32"/>
                    </a:cubicBezTo>
                    <a:cubicBezTo>
                      <a:pt x="26" y="32"/>
                      <a:pt x="32" y="37"/>
                      <a:pt x="32" y="44"/>
                    </a:cubicBezTo>
                    <a:cubicBezTo>
                      <a:pt x="40" y="44"/>
                      <a:pt x="40" y="44"/>
                      <a:pt x="40" y="44"/>
                    </a:cubicBezTo>
                    <a:cubicBezTo>
                      <a:pt x="40" y="37"/>
                      <a:pt x="36" y="31"/>
                      <a:pt x="31" y="27"/>
                    </a:cubicBezTo>
                    <a:close/>
                    <a:moveTo>
                      <a:pt x="12" y="16"/>
                    </a:moveTo>
                    <a:cubicBezTo>
                      <a:pt x="12" y="11"/>
                      <a:pt x="15" y="8"/>
                      <a:pt x="20" y="8"/>
                    </a:cubicBezTo>
                    <a:cubicBezTo>
                      <a:pt x="24" y="8"/>
                      <a:pt x="28" y="11"/>
                      <a:pt x="28" y="16"/>
                    </a:cubicBezTo>
                    <a:cubicBezTo>
                      <a:pt x="28" y="20"/>
                      <a:pt x="24" y="24"/>
                      <a:pt x="20" y="24"/>
                    </a:cubicBezTo>
                    <a:cubicBezTo>
                      <a:pt x="15" y="24"/>
                      <a:pt x="12" y="20"/>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2060"/>
                  </a:solidFill>
                  <a:effectLst/>
                  <a:uLnTx/>
                  <a:uFillTx/>
                </a:endParaRPr>
              </a:p>
            </p:txBody>
          </p:sp>
          <p:sp>
            <p:nvSpPr>
              <p:cNvPr id="28" name="Freeform 106"/>
              <p:cNvSpPr>
                <a:spLocks noEditPoints="1"/>
              </p:cNvSpPr>
              <p:nvPr/>
            </p:nvSpPr>
            <p:spPr bwMode="auto">
              <a:xfrm>
                <a:off x="3016251" y="4351816"/>
                <a:ext cx="269875" cy="76200"/>
              </a:xfrm>
              <a:custGeom>
                <a:avLst/>
                <a:gdLst>
                  <a:gd name="T0" fmla="*/ 24 w 170"/>
                  <a:gd name="T1" fmla="*/ 0 h 48"/>
                  <a:gd name="T2" fmla="*/ 24 w 170"/>
                  <a:gd name="T3" fmla="*/ 24 h 48"/>
                  <a:gd name="T4" fmla="*/ 0 w 170"/>
                  <a:gd name="T5" fmla="*/ 48 h 48"/>
                  <a:gd name="T6" fmla="*/ 24 w 170"/>
                  <a:gd name="T7" fmla="*/ 48 h 48"/>
                  <a:gd name="T8" fmla="*/ 170 w 170"/>
                  <a:gd name="T9" fmla="*/ 48 h 48"/>
                  <a:gd name="T10" fmla="*/ 170 w 170"/>
                  <a:gd name="T11" fmla="*/ 0 h 48"/>
                  <a:gd name="T12" fmla="*/ 24 w 170"/>
                  <a:gd name="T13" fmla="*/ 0 h 48"/>
                  <a:gd name="T14" fmla="*/ 154 w 170"/>
                  <a:gd name="T15" fmla="*/ 32 h 48"/>
                  <a:gd name="T16" fmla="*/ 40 w 170"/>
                  <a:gd name="T17" fmla="*/ 32 h 48"/>
                  <a:gd name="T18" fmla="*/ 40 w 170"/>
                  <a:gd name="T19" fmla="*/ 30 h 48"/>
                  <a:gd name="T20" fmla="*/ 40 w 170"/>
                  <a:gd name="T21" fmla="*/ 24 h 48"/>
                  <a:gd name="T22" fmla="*/ 40 w 170"/>
                  <a:gd name="T23" fmla="*/ 16 h 48"/>
                  <a:gd name="T24" fmla="*/ 154 w 170"/>
                  <a:gd name="T25" fmla="*/ 16 h 48"/>
                  <a:gd name="T26" fmla="*/ 154 w 170"/>
                  <a:gd name="T2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48">
                    <a:moveTo>
                      <a:pt x="24" y="0"/>
                    </a:moveTo>
                    <a:lnTo>
                      <a:pt x="24" y="24"/>
                    </a:lnTo>
                    <a:lnTo>
                      <a:pt x="0" y="48"/>
                    </a:lnTo>
                    <a:lnTo>
                      <a:pt x="24" y="48"/>
                    </a:lnTo>
                    <a:lnTo>
                      <a:pt x="170" y="48"/>
                    </a:lnTo>
                    <a:lnTo>
                      <a:pt x="170" y="0"/>
                    </a:lnTo>
                    <a:lnTo>
                      <a:pt x="24" y="0"/>
                    </a:lnTo>
                    <a:close/>
                    <a:moveTo>
                      <a:pt x="154" y="32"/>
                    </a:moveTo>
                    <a:lnTo>
                      <a:pt x="40" y="32"/>
                    </a:lnTo>
                    <a:lnTo>
                      <a:pt x="40" y="30"/>
                    </a:lnTo>
                    <a:lnTo>
                      <a:pt x="40" y="24"/>
                    </a:lnTo>
                    <a:lnTo>
                      <a:pt x="40" y="16"/>
                    </a:lnTo>
                    <a:lnTo>
                      <a:pt x="154" y="16"/>
                    </a:lnTo>
                    <a:lnTo>
                      <a:pt x="15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2060"/>
                  </a:solidFill>
                  <a:effectLst/>
                  <a:uLnTx/>
                  <a:uFillTx/>
                </a:endParaRPr>
              </a:p>
            </p:txBody>
          </p:sp>
          <p:sp>
            <p:nvSpPr>
              <p:cNvPr id="29" name="Freeform 107"/>
              <p:cNvSpPr>
                <a:spLocks noEditPoints="1"/>
              </p:cNvSpPr>
              <p:nvPr/>
            </p:nvSpPr>
            <p:spPr bwMode="auto">
              <a:xfrm>
                <a:off x="2874964" y="4518504"/>
                <a:ext cx="269875" cy="77788"/>
              </a:xfrm>
              <a:custGeom>
                <a:avLst/>
                <a:gdLst>
                  <a:gd name="T0" fmla="*/ 145 w 170"/>
                  <a:gd name="T1" fmla="*/ 24 h 49"/>
                  <a:gd name="T2" fmla="*/ 170 w 170"/>
                  <a:gd name="T3" fmla="*/ 0 h 49"/>
                  <a:gd name="T4" fmla="*/ 145 w 170"/>
                  <a:gd name="T5" fmla="*/ 0 h 49"/>
                  <a:gd name="T6" fmla="*/ 0 w 170"/>
                  <a:gd name="T7" fmla="*/ 0 h 49"/>
                  <a:gd name="T8" fmla="*/ 0 w 170"/>
                  <a:gd name="T9" fmla="*/ 49 h 49"/>
                  <a:gd name="T10" fmla="*/ 145 w 170"/>
                  <a:gd name="T11" fmla="*/ 49 h 49"/>
                  <a:gd name="T12" fmla="*/ 145 w 170"/>
                  <a:gd name="T13" fmla="*/ 24 h 49"/>
                  <a:gd name="T14" fmla="*/ 129 w 170"/>
                  <a:gd name="T15" fmla="*/ 32 h 49"/>
                  <a:gd name="T16" fmla="*/ 16 w 170"/>
                  <a:gd name="T17" fmla="*/ 32 h 49"/>
                  <a:gd name="T18" fmla="*/ 16 w 170"/>
                  <a:gd name="T19" fmla="*/ 16 h 49"/>
                  <a:gd name="T20" fmla="*/ 129 w 170"/>
                  <a:gd name="T21" fmla="*/ 16 h 49"/>
                  <a:gd name="T22" fmla="*/ 129 w 170"/>
                  <a:gd name="T23" fmla="*/ 16 h 49"/>
                  <a:gd name="T24" fmla="*/ 129 w 170"/>
                  <a:gd name="T25" fmla="*/ 24 h 49"/>
                  <a:gd name="T26" fmla="*/ 129 w 170"/>
                  <a:gd name="T27"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49">
                    <a:moveTo>
                      <a:pt x="145" y="24"/>
                    </a:moveTo>
                    <a:lnTo>
                      <a:pt x="170" y="0"/>
                    </a:lnTo>
                    <a:lnTo>
                      <a:pt x="145" y="0"/>
                    </a:lnTo>
                    <a:lnTo>
                      <a:pt x="0" y="0"/>
                    </a:lnTo>
                    <a:lnTo>
                      <a:pt x="0" y="49"/>
                    </a:lnTo>
                    <a:lnTo>
                      <a:pt x="145" y="49"/>
                    </a:lnTo>
                    <a:lnTo>
                      <a:pt x="145" y="24"/>
                    </a:lnTo>
                    <a:close/>
                    <a:moveTo>
                      <a:pt x="129" y="32"/>
                    </a:moveTo>
                    <a:lnTo>
                      <a:pt x="16" y="32"/>
                    </a:lnTo>
                    <a:lnTo>
                      <a:pt x="16" y="16"/>
                    </a:lnTo>
                    <a:lnTo>
                      <a:pt x="129" y="16"/>
                    </a:lnTo>
                    <a:lnTo>
                      <a:pt x="129" y="16"/>
                    </a:lnTo>
                    <a:lnTo>
                      <a:pt x="129" y="24"/>
                    </a:lnTo>
                    <a:lnTo>
                      <a:pt x="12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2060"/>
                  </a:solidFill>
                  <a:effectLst/>
                  <a:uLnTx/>
                  <a:uFillTx/>
                </a:endParaRPr>
              </a:p>
            </p:txBody>
          </p:sp>
        </p:grpSp>
        <p:sp>
          <p:nvSpPr>
            <p:cNvPr id="30" name="Freeform 91"/>
            <p:cNvSpPr>
              <a:spLocks noEditPoints="1"/>
            </p:cNvSpPr>
            <p:nvPr/>
          </p:nvSpPr>
          <p:spPr bwMode="auto">
            <a:xfrm>
              <a:off x="6665605" y="2382272"/>
              <a:ext cx="523083" cy="422489"/>
            </a:xfrm>
            <a:custGeom>
              <a:avLst/>
              <a:gdLst>
                <a:gd name="T0" fmla="*/ 117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7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7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7"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lose/>
                  <a:moveTo>
                    <a:pt x="24" y="32"/>
                  </a:moveTo>
                  <a:cubicBezTo>
                    <a:pt x="18" y="32"/>
                    <a:pt x="12" y="27"/>
                    <a:pt x="12" y="20"/>
                  </a:cubicBezTo>
                  <a:cubicBezTo>
                    <a:pt x="12" y="13"/>
                    <a:pt x="18"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8" y="32"/>
                    <a:pt x="92" y="27"/>
                    <a:pt x="92" y="20"/>
                  </a:cubicBezTo>
                  <a:cubicBezTo>
                    <a:pt x="92" y="13"/>
                    <a:pt x="98" y="8"/>
                    <a:pt x="104" y="8"/>
                  </a:cubicBezTo>
                  <a:cubicBezTo>
                    <a:pt x="111" y="8"/>
                    <a:pt x="116" y="13"/>
                    <a:pt x="116" y="20"/>
                  </a:cubicBezTo>
                  <a:cubicBezTo>
                    <a:pt x="116" y="27"/>
                    <a:pt x="111" y="32"/>
                    <a:pt x="104" y="32"/>
                  </a:cubicBezTo>
                  <a:close/>
                </a:path>
              </a:pathLst>
            </a:custGeom>
            <a:solidFill>
              <a:schemeClr val="bg2"/>
            </a:solidFill>
            <a:ln>
              <a:noFill/>
            </a:ln>
            <a:extLst/>
          </p:spPr>
          <p:txBody>
            <a:bodyPr vert="horz" wrap="square" lIns="89619" tIns="44810" rIns="89619" bIns="4481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2060"/>
                </a:solidFill>
                <a:effectLst/>
                <a:uLnTx/>
                <a:uFillTx/>
              </a:endParaRPr>
            </a:p>
          </p:txBody>
        </p:sp>
        <p:grpSp>
          <p:nvGrpSpPr>
            <p:cNvPr id="31" name="Group 30"/>
            <p:cNvGrpSpPr/>
            <p:nvPr/>
          </p:nvGrpSpPr>
          <p:grpSpPr>
            <a:xfrm>
              <a:off x="6652288" y="4505487"/>
              <a:ext cx="592670" cy="432357"/>
              <a:chOff x="7265988" y="282682"/>
              <a:chExt cx="387350" cy="282575"/>
            </a:xfrm>
            <a:solidFill>
              <a:schemeClr val="bg2"/>
            </a:solidFill>
          </p:grpSpPr>
          <p:sp>
            <p:nvSpPr>
              <p:cNvPr id="32" name="Freeform 89"/>
              <p:cNvSpPr>
                <a:spLocks noEditPoints="1"/>
              </p:cNvSpPr>
              <p:nvPr/>
            </p:nvSpPr>
            <p:spPr bwMode="auto">
              <a:xfrm>
                <a:off x="7265988" y="282682"/>
                <a:ext cx="387350" cy="282575"/>
              </a:xfrm>
              <a:custGeom>
                <a:avLst/>
                <a:gdLst>
                  <a:gd name="T0" fmla="*/ 0 w 244"/>
                  <a:gd name="T1" fmla="*/ 0 h 178"/>
                  <a:gd name="T2" fmla="*/ 0 w 244"/>
                  <a:gd name="T3" fmla="*/ 8 h 178"/>
                  <a:gd name="T4" fmla="*/ 0 w 244"/>
                  <a:gd name="T5" fmla="*/ 16 h 178"/>
                  <a:gd name="T6" fmla="*/ 0 w 244"/>
                  <a:gd name="T7" fmla="*/ 129 h 178"/>
                  <a:gd name="T8" fmla="*/ 0 w 244"/>
                  <a:gd name="T9" fmla="*/ 137 h 178"/>
                  <a:gd name="T10" fmla="*/ 0 w 244"/>
                  <a:gd name="T11" fmla="*/ 145 h 178"/>
                  <a:gd name="T12" fmla="*/ 114 w 244"/>
                  <a:gd name="T13" fmla="*/ 145 h 178"/>
                  <a:gd name="T14" fmla="*/ 114 w 244"/>
                  <a:gd name="T15" fmla="*/ 162 h 178"/>
                  <a:gd name="T16" fmla="*/ 81 w 244"/>
                  <a:gd name="T17" fmla="*/ 162 h 178"/>
                  <a:gd name="T18" fmla="*/ 81 w 244"/>
                  <a:gd name="T19" fmla="*/ 178 h 178"/>
                  <a:gd name="T20" fmla="*/ 163 w 244"/>
                  <a:gd name="T21" fmla="*/ 178 h 178"/>
                  <a:gd name="T22" fmla="*/ 163 w 244"/>
                  <a:gd name="T23" fmla="*/ 162 h 178"/>
                  <a:gd name="T24" fmla="*/ 130 w 244"/>
                  <a:gd name="T25" fmla="*/ 162 h 178"/>
                  <a:gd name="T26" fmla="*/ 130 w 244"/>
                  <a:gd name="T27" fmla="*/ 145 h 178"/>
                  <a:gd name="T28" fmla="*/ 227 w 244"/>
                  <a:gd name="T29" fmla="*/ 145 h 178"/>
                  <a:gd name="T30" fmla="*/ 235 w 244"/>
                  <a:gd name="T31" fmla="*/ 145 h 178"/>
                  <a:gd name="T32" fmla="*/ 244 w 244"/>
                  <a:gd name="T33" fmla="*/ 145 h 178"/>
                  <a:gd name="T34" fmla="*/ 244 w 244"/>
                  <a:gd name="T35" fmla="*/ 16 h 178"/>
                  <a:gd name="T36" fmla="*/ 244 w 244"/>
                  <a:gd name="T37" fmla="*/ 8 h 178"/>
                  <a:gd name="T38" fmla="*/ 244 w 244"/>
                  <a:gd name="T39" fmla="*/ 0 h 178"/>
                  <a:gd name="T40" fmla="*/ 0 w 244"/>
                  <a:gd name="T41" fmla="*/ 0 h 178"/>
                  <a:gd name="T42" fmla="*/ 227 w 244"/>
                  <a:gd name="T43" fmla="*/ 129 h 178"/>
                  <a:gd name="T44" fmla="*/ 17 w 244"/>
                  <a:gd name="T45" fmla="*/ 129 h 178"/>
                  <a:gd name="T46" fmla="*/ 17 w 244"/>
                  <a:gd name="T47" fmla="*/ 16 h 178"/>
                  <a:gd name="T48" fmla="*/ 227 w 244"/>
                  <a:gd name="T49" fmla="*/ 16 h 178"/>
                  <a:gd name="T50" fmla="*/ 227 w 244"/>
                  <a:gd name="T51" fmla="*/ 12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4" h="178">
                    <a:moveTo>
                      <a:pt x="0" y="0"/>
                    </a:moveTo>
                    <a:lnTo>
                      <a:pt x="0" y="8"/>
                    </a:lnTo>
                    <a:lnTo>
                      <a:pt x="0" y="16"/>
                    </a:lnTo>
                    <a:lnTo>
                      <a:pt x="0" y="129"/>
                    </a:lnTo>
                    <a:lnTo>
                      <a:pt x="0" y="137"/>
                    </a:lnTo>
                    <a:lnTo>
                      <a:pt x="0" y="145"/>
                    </a:lnTo>
                    <a:lnTo>
                      <a:pt x="114" y="145"/>
                    </a:lnTo>
                    <a:lnTo>
                      <a:pt x="114" y="162"/>
                    </a:lnTo>
                    <a:lnTo>
                      <a:pt x="81" y="162"/>
                    </a:lnTo>
                    <a:lnTo>
                      <a:pt x="81" y="178"/>
                    </a:lnTo>
                    <a:lnTo>
                      <a:pt x="163" y="178"/>
                    </a:lnTo>
                    <a:lnTo>
                      <a:pt x="163" y="162"/>
                    </a:lnTo>
                    <a:lnTo>
                      <a:pt x="130" y="162"/>
                    </a:lnTo>
                    <a:lnTo>
                      <a:pt x="130" y="145"/>
                    </a:lnTo>
                    <a:lnTo>
                      <a:pt x="227" y="145"/>
                    </a:lnTo>
                    <a:lnTo>
                      <a:pt x="235" y="145"/>
                    </a:lnTo>
                    <a:lnTo>
                      <a:pt x="244" y="145"/>
                    </a:lnTo>
                    <a:lnTo>
                      <a:pt x="244" y="16"/>
                    </a:lnTo>
                    <a:lnTo>
                      <a:pt x="244" y="8"/>
                    </a:lnTo>
                    <a:lnTo>
                      <a:pt x="244" y="0"/>
                    </a:lnTo>
                    <a:lnTo>
                      <a:pt x="0" y="0"/>
                    </a:lnTo>
                    <a:close/>
                    <a:moveTo>
                      <a:pt x="227" y="129"/>
                    </a:moveTo>
                    <a:lnTo>
                      <a:pt x="17" y="129"/>
                    </a:lnTo>
                    <a:lnTo>
                      <a:pt x="17" y="16"/>
                    </a:lnTo>
                    <a:lnTo>
                      <a:pt x="227" y="16"/>
                    </a:lnTo>
                    <a:lnTo>
                      <a:pt x="227"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solidFill>
                      <a:schemeClr val="bg1">
                        <a:lumMod val="85000"/>
                      </a:schemeClr>
                    </a:solidFill>
                  </a:ln>
                  <a:solidFill>
                    <a:srgbClr val="002060"/>
                  </a:solidFill>
                  <a:effectLst/>
                  <a:uLnTx/>
                  <a:uFillTx/>
                </a:endParaRPr>
              </a:p>
            </p:txBody>
          </p:sp>
          <p:sp>
            <p:nvSpPr>
              <p:cNvPr id="33" name="Rectangle 90"/>
              <p:cNvSpPr>
                <a:spLocks noChangeArrowheads="1"/>
              </p:cNvSpPr>
              <p:nvPr/>
            </p:nvSpPr>
            <p:spPr bwMode="auto">
              <a:xfrm>
                <a:off x="7318376" y="436669"/>
                <a:ext cx="28257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2060"/>
                  </a:solidFill>
                  <a:effectLst/>
                  <a:uLnTx/>
                  <a:uFillTx/>
                </a:endParaRPr>
              </a:p>
            </p:txBody>
          </p:sp>
        </p:grpSp>
        <p:sp>
          <p:nvSpPr>
            <p:cNvPr id="21" name="Rectangle 20"/>
            <p:cNvSpPr/>
            <p:nvPr/>
          </p:nvSpPr>
          <p:spPr>
            <a:xfrm>
              <a:off x="7312927" y="585739"/>
              <a:ext cx="4848911" cy="1526529"/>
            </a:xfrm>
            <a:prstGeom prst="rect">
              <a:avLst/>
            </a:prstGeom>
            <a:noFill/>
          </p:spPr>
          <p:txBody>
            <a:bodyPr wrap="square" lIns="182854" tIns="146283" rIns="182854" bIns="146283" rtlCol="0">
              <a:spAutoFit/>
            </a:bodyPr>
            <a:lstStyle/>
            <a:p>
              <a:pPr marL="0" marR="0" lvl="0" indent="0" defTabSz="914224" eaLnBrk="1" fontAlgn="auto" latinLnBrk="0" hangingPunct="1">
                <a:lnSpc>
                  <a:spcPct val="100000"/>
                </a:lnSpc>
                <a:spcBef>
                  <a:spcPts val="600"/>
                </a:spcBef>
                <a:spcAft>
                  <a:spcPts val="1800"/>
                </a:spcAft>
                <a:buClrTx/>
                <a:buSzTx/>
                <a:buFontTx/>
                <a:buNone/>
                <a:tabLst/>
                <a:defRPr/>
              </a:pPr>
              <a:r>
                <a:rPr kumimoji="0" lang="en-US" sz="2000" b="0" i="0" u="none" strike="noStrike" kern="0" cap="none" spc="0" normalizeH="0" baseline="0" noProof="0" dirty="0">
                  <a:ln>
                    <a:noFill/>
                  </a:ln>
                  <a:gradFill>
                    <a:gsLst>
                      <a:gs pos="15426">
                        <a:schemeClr val="accent1"/>
                      </a:gs>
                      <a:gs pos="30000">
                        <a:schemeClr val="accent1"/>
                      </a:gs>
                    </a:gsLst>
                    <a:lin ang="5400000" scaled="1"/>
                  </a:gradFill>
                  <a:effectLst/>
                  <a:uLnTx/>
                  <a:uFillTx/>
                  <a:latin typeface="Segoe UI Semibold" panose="020B0702040204020203" pitchFamily="34" charset="0"/>
                  <a:cs typeface="Segoe UI Semibold" panose="020B0702040204020203" pitchFamily="34" charset="0"/>
                </a:rPr>
                <a:t>Productivity task completion</a:t>
              </a:r>
              <a:br>
                <a:rPr kumimoji="0" lang="en-US" sz="2000" b="0" i="0" u="none" strike="noStrike" kern="0" cap="none" spc="0" normalizeH="0" baseline="0" noProof="0" dirty="0">
                  <a:ln>
                    <a:noFill/>
                  </a:ln>
                  <a:gradFill>
                    <a:gsLst>
                      <a:gs pos="15426">
                        <a:schemeClr val="accent1"/>
                      </a:gs>
                      <a:gs pos="30000">
                        <a:schemeClr val="accent1"/>
                      </a:gs>
                    </a:gsLst>
                    <a:lin ang="5400000" scaled="1"/>
                  </a:gradFill>
                  <a:effectLst/>
                  <a:uLnTx/>
                  <a:uFillTx/>
                </a:rPr>
              </a:br>
              <a:r>
                <a:rPr kumimoji="0" lang="en-US" sz="2000" b="0" i="0" u="none" strike="noStrike" kern="0" cap="none" spc="0" normalizeH="0" baseline="0" noProof="0" dirty="0">
                  <a:ln>
                    <a:noFill/>
                  </a:ln>
                  <a:gradFill>
                    <a:gsLst>
                      <a:gs pos="15426">
                        <a:schemeClr val="accent1"/>
                      </a:gs>
                      <a:gs pos="30000">
                        <a:schemeClr val="accent1"/>
                      </a:gs>
                    </a:gsLst>
                    <a:lin ang="5400000" scaled="1"/>
                  </a:gradFill>
                  <a:effectLst/>
                  <a:uLnTx/>
                  <a:uFillTx/>
                </a:rPr>
                <a:t>Enhance productivity through task automation and through automated workflows</a:t>
              </a:r>
            </a:p>
          </p:txBody>
        </p:sp>
        <p:grpSp>
          <p:nvGrpSpPr>
            <p:cNvPr id="14" name="Group 13"/>
            <p:cNvGrpSpPr/>
            <p:nvPr/>
          </p:nvGrpSpPr>
          <p:grpSpPr>
            <a:xfrm>
              <a:off x="6662706" y="882664"/>
              <a:ext cx="584101" cy="333199"/>
              <a:chOff x="6710363" y="1177522"/>
              <a:chExt cx="461962" cy="263525"/>
            </a:xfrm>
          </p:grpSpPr>
          <p:sp>
            <p:nvSpPr>
              <p:cNvPr id="9" name="Freeform 5"/>
              <p:cNvSpPr>
                <a:spLocks/>
              </p:cNvSpPr>
              <p:nvPr/>
            </p:nvSpPr>
            <p:spPr bwMode="auto">
              <a:xfrm>
                <a:off x="6710363" y="1177522"/>
                <a:ext cx="158750" cy="87313"/>
              </a:xfrm>
              <a:custGeom>
                <a:avLst/>
                <a:gdLst>
                  <a:gd name="T0" fmla="*/ 0 w 100"/>
                  <a:gd name="T1" fmla="*/ 0 h 55"/>
                  <a:gd name="T2" fmla="*/ 100 w 100"/>
                  <a:gd name="T3" fmla="*/ 0 h 55"/>
                  <a:gd name="T4" fmla="*/ 100 w 100"/>
                  <a:gd name="T5" fmla="*/ 55 h 55"/>
                  <a:gd name="T6" fmla="*/ 0 w 100"/>
                  <a:gd name="T7" fmla="*/ 55 h 55"/>
                </a:gdLst>
                <a:ahLst/>
                <a:cxnLst>
                  <a:cxn ang="0">
                    <a:pos x="T0" y="T1"/>
                  </a:cxn>
                  <a:cxn ang="0">
                    <a:pos x="T2" y="T3"/>
                  </a:cxn>
                  <a:cxn ang="0">
                    <a:pos x="T4" y="T5"/>
                  </a:cxn>
                  <a:cxn ang="0">
                    <a:pos x="T6" y="T7"/>
                  </a:cxn>
                </a:cxnLst>
                <a:rect l="0" t="0" r="r" b="b"/>
                <a:pathLst>
                  <a:path w="100" h="55">
                    <a:moveTo>
                      <a:pt x="0" y="0"/>
                    </a:moveTo>
                    <a:lnTo>
                      <a:pt x="100" y="0"/>
                    </a:lnTo>
                    <a:lnTo>
                      <a:pt x="100" y="55"/>
                    </a:lnTo>
                    <a:lnTo>
                      <a:pt x="0" y="55"/>
                    </a:lnTo>
                  </a:path>
                </a:pathLst>
              </a:custGeom>
              <a:noFill/>
              <a:ln w="3492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6"/>
              <p:cNvSpPr>
                <a:spLocks/>
              </p:cNvSpPr>
              <p:nvPr/>
            </p:nvSpPr>
            <p:spPr bwMode="auto">
              <a:xfrm>
                <a:off x="6710363" y="1353734"/>
                <a:ext cx="158750" cy="87313"/>
              </a:xfrm>
              <a:custGeom>
                <a:avLst/>
                <a:gdLst>
                  <a:gd name="T0" fmla="*/ 0 w 100"/>
                  <a:gd name="T1" fmla="*/ 0 h 55"/>
                  <a:gd name="T2" fmla="*/ 100 w 100"/>
                  <a:gd name="T3" fmla="*/ 0 h 55"/>
                  <a:gd name="T4" fmla="*/ 100 w 100"/>
                  <a:gd name="T5" fmla="*/ 55 h 55"/>
                  <a:gd name="T6" fmla="*/ 0 w 100"/>
                  <a:gd name="T7" fmla="*/ 55 h 55"/>
                </a:gdLst>
                <a:ahLst/>
                <a:cxnLst>
                  <a:cxn ang="0">
                    <a:pos x="T0" y="T1"/>
                  </a:cxn>
                  <a:cxn ang="0">
                    <a:pos x="T2" y="T3"/>
                  </a:cxn>
                  <a:cxn ang="0">
                    <a:pos x="T4" y="T5"/>
                  </a:cxn>
                  <a:cxn ang="0">
                    <a:pos x="T6" y="T7"/>
                  </a:cxn>
                </a:cxnLst>
                <a:rect l="0" t="0" r="r" b="b"/>
                <a:pathLst>
                  <a:path w="100" h="55">
                    <a:moveTo>
                      <a:pt x="0" y="0"/>
                    </a:moveTo>
                    <a:lnTo>
                      <a:pt x="100" y="0"/>
                    </a:lnTo>
                    <a:lnTo>
                      <a:pt x="100" y="55"/>
                    </a:lnTo>
                    <a:lnTo>
                      <a:pt x="0" y="55"/>
                    </a:lnTo>
                  </a:path>
                </a:pathLst>
              </a:custGeom>
              <a:noFill/>
              <a:ln w="3492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7"/>
              <p:cNvSpPr>
                <a:spLocks/>
              </p:cNvSpPr>
              <p:nvPr/>
            </p:nvSpPr>
            <p:spPr bwMode="auto">
              <a:xfrm>
                <a:off x="6869113" y="1221972"/>
                <a:ext cx="144462" cy="174625"/>
              </a:xfrm>
              <a:custGeom>
                <a:avLst/>
                <a:gdLst>
                  <a:gd name="T0" fmla="*/ 0 w 91"/>
                  <a:gd name="T1" fmla="*/ 0 h 110"/>
                  <a:gd name="T2" fmla="*/ 91 w 91"/>
                  <a:gd name="T3" fmla="*/ 0 h 110"/>
                  <a:gd name="T4" fmla="*/ 91 w 91"/>
                  <a:gd name="T5" fmla="*/ 110 h 110"/>
                  <a:gd name="T6" fmla="*/ 0 w 91"/>
                  <a:gd name="T7" fmla="*/ 110 h 110"/>
                </a:gdLst>
                <a:ahLst/>
                <a:cxnLst>
                  <a:cxn ang="0">
                    <a:pos x="T0" y="T1"/>
                  </a:cxn>
                  <a:cxn ang="0">
                    <a:pos x="T2" y="T3"/>
                  </a:cxn>
                  <a:cxn ang="0">
                    <a:pos x="T4" y="T5"/>
                  </a:cxn>
                  <a:cxn ang="0">
                    <a:pos x="T6" y="T7"/>
                  </a:cxn>
                </a:cxnLst>
                <a:rect l="0" t="0" r="r" b="b"/>
                <a:pathLst>
                  <a:path w="91" h="110">
                    <a:moveTo>
                      <a:pt x="0" y="0"/>
                    </a:moveTo>
                    <a:lnTo>
                      <a:pt x="91" y="0"/>
                    </a:lnTo>
                    <a:lnTo>
                      <a:pt x="91" y="110"/>
                    </a:lnTo>
                    <a:lnTo>
                      <a:pt x="0" y="110"/>
                    </a:lnTo>
                  </a:path>
                </a:pathLst>
              </a:custGeom>
              <a:noFill/>
              <a:ln w="3492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Line 8"/>
              <p:cNvSpPr>
                <a:spLocks noChangeShapeType="1"/>
              </p:cNvSpPr>
              <p:nvPr/>
            </p:nvSpPr>
            <p:spPr bwMode="auto">
              <a:xfrm>
                <a:off x="7013575" y="1309284"/>
                <a:ext cx="158750" cy="0"/>
              </a:xfrm>
              <a:prstGeom prst="line">
                <a:avLst/>
              </a:prstGeom>
              <a:noFill/>
              <a:ln w="34925"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3611589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par>
                                <p:cTn id="8" presetID="42" presetClass="path" presetSubtype="0" decel="100000" fill="hold" grpId="1" nodeType="withEffect">
                                  <p:stCondLst>
                                    <p:cond delay="0"/>
                                  </p:stCondLst>
                                  <p:childTnLst>
                                    <p:animMotion origin="layout" path="M -2.60659E-6 4.77077E-6 L -2.60659E-6 0.25011 " pathEditMode="relative" rAng="0" ptsTypes="AA">
                                      <p:cBhvr>
                                        <p:cTn id="9" dur="750" spd="-100000" fill="hold"/>
                                        <p:tgtEl>
                                          <p:spTgt spid="16"/>
                                        </p:tgtEl>
                                        <p:attrNameLst>
                                          <p:attrName>ppt_x</p:attrName>
                                          <p:attrName>ppt_y</p:attrName>
                                        </p:attrNameLst>
                                      </p:cBhvr>
                                      <p:rCtr x="0" y="12506"/>
                                    </p:animMotion>
                                  </p:childTnLst>
                                </p:cTn>
                              </p:par>
                            </p:childTnLst>
                          </p:cTn>
                        </p:par>
                        <p:par>
                          <p:cTn id="10" fill="hold">
                            <p:stCondLst>
                              <p:cond delay="750"/>
                            </p:stCondLst>
                            <p:childTnLst>
                              <p:par>
                                <p:cTn id="11" presetID="2" presetClass="entr" presetSubtype="2" decel="10000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600" fill="hold"/>
                                        <p:tgtEl>
                                          <p:spTgt spid="2"/>
                                        </p:tgtEl>
                                        <p:attrNameLst>
                                          <p:attrName>ppt_x</p:attrName>
                                        </p:attrNameLst>
                                      </p:cBhvr>
                                      <p:tavLst>
                                        <p:tav tm="0">
                                          <p:val>
                                            <p:strVal val="1+#ppt_w/2"/>
                                          </p:val>
                                        </p:tav>
                                        <p:tav tm="100000">
                                          <p:val>
                                            <p:strVal val="#ppt_x"/>
                                          </p:val>
                                        </p:tav>
                                      </p:tavLst>
                                    </p:anim>
                                    <p:anim calcmode="lin" valueType="num">
                                      <p:cBhvr additive="base">
                                        <p:cTn id="14" dur="6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350"/>
                            </p:stCondLst>
                            <p:childTnLst>
                              <p:par>
                                <p:cTn id="16" presetID="2" presetClass="entr" presetSubtype="2" decel="10000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600" fill="hold"/>
                                        <p:tgtEl>
                                          <p:spTgt spid="15"/>
                                        </p:tgtEl>
                                        <p:attrNameLst>
                                          <p:attrName>ppt_x</p:attrName>
                                        </p:attrNameLst>
                                      </p:cBhvr>
                                      <p:tavLst>
                                        <p:tav tm="0">
                                          <p:val>
                                            <p:strVal val="1+#ppt_w/2"/>
                                          </p:val>
                                        </p:tav>
                                        <p:tav tm="100000">
                                          <p:val>
                                            <p:strVal val="#ppt_x"/>
                                          </p:val>
                                        </p:tav>
                                      </p:tavLst>
                                    </p:anim>
                                    <p:anim calcmode="lin" valueType="num">
                                      <p:cBhvr additive="base">
                                        <p:cTn id="19" dur="6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Intelligence platform</a:t>
            </a:r>
          </a:p>
        </p:txBody>
      </p:sp>
      <p:sp>
        <p:nvSpPr>
          <p:cNvPr id="3" name="TextBox 2"/>
          <p:cNvSpPr txBox="1"/>
          <p:nvPr/>
        </p:nvSpPr>
        <p:spPr>
          <a:xfrm>
            <a:off x="548629" y="5035046"/>
            <a:ext cx="338324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Cognitive Services</a:t>
            </a:r>
          </a:p>
        </p:txBody>
      </p:sp>
      <p:sp>
        <p:nvSpPr>
          <p:cNvPr id="4" name="TextBox 3"/>
          <p:cNvSpPr txBox="1"/>
          <p:nvPr/>
        </p:nvSpPr>
        <p:spPr>
          <a:xfrm>
            <a:off x="4236799" y="4868847"/>
            <a:ext cx="3383243"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Microsoft Bot Framework</a:t>
            </a:r>
          </a:p>
        </p:txBody>
      </p:sp>
      <p:sp>
        <p:nvSpPr>
          <p:cNvPr id="5" name="TextBox 4"/>
          <p:cNvSpPr txBox="1"/>
          <p:nvPr/>
        </p:nvSpPr>
        <p:spPr>
          <a:xfrm>
            <a:off x="8229895" y="4868847"/>
            <a:ext cx="338324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Bot Service</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21334" y="2027183"/>
            <a:ext cx="2285975" cy="22859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08288" y="2088854"/>
            <a:ext cx="2240263" cy="2240263"/>
          </a:xfrm>
          <a:prstGeom prst="rect">
            <a:avLst/>
          </a:prstGeom>
        </p:spPr>
      </p:pic>
      <p:pic>
        <p:nvPicPr>
          <p:cNvPr id="9" name="Picture 8"/>
          <p:cNvPicPr>
            <a:picLocks noChangeAspect="1"/>
          </p:cNvPicPr>
          <p:nvPr/>
        </p:nvPicPr>
        <p:blipFill>
          <a:blip r:embed="rId5"/>
          <a:stretch>
            <a:fillRect/>
          </a:stretch>
        </p:blipFill>
        <p:spPr>
          <a:xfrm>
            <a:off x="457580" y="2088854"/>
            <a:ext cx="3402721" cy="2018713"/>
          </a:xfrm>
          <a:prstGeom prst="rect">
            <a:avLst/>
          </a:prstGeom>
        </p:spPr>
      </p:pic>
    </p:spTree>
    <p:extLst>
      <p:ext uri="{BB962C8B-B14F-4D97-AF65-F5344CB8AC3E}">
        <p14:creationId xmlns:p14="http://schemas.microsoft.com/office/powerpoint/2010/main" val="7138695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88667" y="-889165"/>
            <a:ext cx="2875168" cy="602231"/>
          </a:xfrm>
          <a:prstGeom prst="rect">
            <a:avLst/>
          </a:prstGeom>
        </p:spPr>
      </p:pic>
      <p:sp>
        <p:nvSpPr>
          <p:cNvPr id="3" name="Rectangle 2"/>
          <p:cNvSpPr/>
          <p:nvPr/>
        </p:nvSpPr>
        <p:spPr bwMode="auto">
          <a:xfrm>
            <a:off x="882" y="-1"/>
            <a:ext cx="12434711"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4310576" y="699452"/>
            <a:ext cx="3804570" cy="6143102"/>
          </a:xfrm>
          <a:prstGeom prst="rect">
            <a:avLst/>
          </a:prstGeom>
          <a:solidFill>
            <a:schemeClr val="bg1"/>
          </a:solidFill>
          <a:ln>
            <a:noFill/>
            <a:headEnd type="none" w="med" len="med"/>
            <a:tailEnd type="none" w="med" len="med"/>
          </a:ln>
          <a:effectLst>
            <a:outerShdw blurRad="38100" sx="101000" sy="101000" algn="ctr" rotWithShape="0">
              <a:srgbClr val="E0E0E0"/>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51342" y="759027"/>
            <a:ext cx="3804570" cy="6083528"/>
          </a:xfrm>
          <a:prstGeom prst="rect">
            <a:avLst/>
          </a:prstGeom>
          <a:solidFill>
            <a:schemeClr val="bg1"/>
          </a:solidFill>
          <a:ln>
            <a:noFill/>
            <a:headEnd type="none" w="med" len="med"/>
            <a:tailEnd type="none" w="med" len="med"/>
          </a:ln>
          <a:effectLst>
            <a:outerShdw blurRad="38100" sx="101000" sy="101000" algn="ctr" rotWithShape="0">
              <a:srgbClr val="E0E0E0"/>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469812" y="759027"/>
            <a:ext cx="3804570" cy="6083528"/>
          </a:xfrm>
          <a:prstGeom prst="rect">
            <a:avLst/>
          </a:prstGeom>
          <a:solidFill>
            <a:schemeClr val="bg1"/>
          </a:solidFill>
          <a:ln>
            <a:noFill/>
            <a:headEnd type="none" w="med" len="med"/>
            <a:tailEnd type="none" w="med" len="med"/>
          </a:ln>
          <a:effectLst>
            <a:outerShdw blurRad="38100" sx="101000" sy="101000" algn="ctr" rotWithShape="0">
              <a:srgbClr val="E0E0E0"/>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8803711" y="1543824"/>
            <a:ext cx="3368317" cy="704779"/>
          </a:xfrm>
          <a:prstGeom prst="rect">
            <a:avLst/>
          </a:prstGeom>
          <a:noFill/>
        </p:spPr>
        <p:txBody>
          <a:bodyPr wrap="none" lIns="186521" tIns="149217" rIns="186521" bIns="149217" rtlCol="0">
            <a:spAutoFit/>
          </a:bodyPr>
          <a:lstStyle/>
          <a:p>
            <a:pPr>
              <a:lnSpc>
                <a:spcPct val="90000"/>
              </a:lnSpc>
              <a:spcAft>
                <a:spcPts val="612"/>
              </a:spcAft>
            </a:pPr>
            <a:r>
              <a:rPr lang="en-US" sz="2856" dirty="0">
                <a:solidFill>
                  <a:srgbClr val="747474"/>
                </a:solidFill>
              </a:rPr>
              <a:t>Cognitive Services</a:t>
            </a:r>
          </a:p>
        </p:txBody>
      </p:sp>
      <p:sp>
        <p:nvSpPr>
          <p:cNvPr id="5" name="Rectangle 4"/>
          <p:cNvSpPr/>
          <p:nvPr/>
        </p:nvSpPr>
        <p:spPr bwMode="auto">
          <a:xfrm>
            <a:off x="882" y="-2606"/>
            <a:ext cx="12434711" cy="773470"/>
          </a:xfrm>
          <a:prstGeom prst="rect">
            <a:avLst/>
          </a:prstGeom>
          <a:solidFill>
            <a:srgbClr val="3E9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341137" y="105558"/>
            <a:ext cx="3792414" cy="647165"/>
          </a:xfrm>
          <a:prstGeom prst="rect">
            <a:avLst/>
          </a:prstGeom>
          <a:noFill/>
        </p:spPr>
        <p:txBody>
          <a:bodyPr wrap="none" lIns="186521" tIns="149217" rIns="186521" bIns="149217" rtlCol="0">
            <a:spAutoFit/>
          </a:bodyPr>
          <a:lstStyle/>
          <a:p>
            <a:pPr>
              <a:lnSpc>
                <a:spcPct val="90000"/>
              </a:lnSpc>
              <a:spcAft>
                <a:spcPts val="612"/>
              </a:spcAft>
            </a:pPr>
            <a:r>
              <a:rPr lang="en-US" sz="2448" dirty="0">
                <a:solidFill>
                  <a:schemeClr val="bg1"/>
                </a:solidFill>
              </a:rPr>
              <a:t>Your Bot Framework Bot</a:t>
            </a:r>
          </a:p>
        </p:txBody>
      </p:sp>
      <p:sp>
        <p:nvSpPr>
          <p:cNvPr id="18" name="TextBox 17"/>
          <p:cNvSpPr txBox="1"/>
          <p:nvPr/>
        </p:nvSpPr>
        <p:spPr>
          <a:xfrm>
            <a:off x="8734322" y="2178068"/>
            <a:ext cx="3331686" cy="860685"/>
          </a:xfrm>
          <a:prstGeom prst="rect">
            <a:avLst/>
          </a:prstGeom>
          <a:noFill/>
        </p:spPr>
        <p:txBody>
          <a:bodyPr wrap="square" lIns="0" tIns="93260" rIns="0" bIns="93260" rtlCol="0">
            <a:spAutoFit/>
          </a:bodyPr>
          <a:lstStyle>
            <a:defPPr>
              <a:defRPr lang="en-US"/>
            </a:defPPr>
            <a:lvl1pPr algn="ctr">
              <a:defRPr sz="1400"/>
            </a:lvl1pPr>
          </a:lstStyle>
          <a:p>
            <a:r>
              <a:rPr lang="en-US" sz="1428" dirty="0">
                <a:solidFill>
                  <a:srgbClr val="969696"/>
                </a:solidFill>
              </a:rPr>
              <a:t>23 purpose-built ML and AI services to add predictable, configurable intelligence into any software</a:t>
            </a:r>
          </a:p>
        </p:txBody>
      </p:sp>
      <p:sp>
        <p:nvSpPr>
          <p:cNvPr id="12" name="TextBox 11"/>
          <p:cNvSpPr txBox="1"/>
          <p:nvPr/>
        </p:nvSpPr>
        <p:spPr>
          <a:xfrm>
            <a:off x="4691092" y="1543824"/>
            <a:ext cx="3118109" cy="704779"/>
          </a:xfrm>
          <a:prstGeom prst="rect">
            <a:avLst/>
          </a:prstGeom>
          <a:noFill/>
        </p:spPr>
        <p:txBody>
          <a:bodyPr wrap="none" lIns="186521" tIns="149217" rIns="186521" bIns="149217" rtlCol="0">
            <a:spAutoFit/>
          </a:bodyPr>
          <a:lstStyle/>
          <a:p>
            <a:pPr>
              <a:lnSpc>
                <a:spcPct val="90000"/>
              </a:lnSpc>
              <a:spcAft>
                <a:spcPts val="612"/>
              </a:spcAft>
            </a:pPr>
            <a:r>
              <a:rPr lang="en-US" sz="2856" dirty="0">
                <a:solidFill>
                  <a:srgbClr val="747474"/>
                </a:solidFill>
              </a:rPr>
              <a:t>Developer Portal</a:t>
            </a:r>
          </a:p>
        </p:txBody>
      </p:sp>
      <p:sp>
        <p:nvSpPr>
          <p:cNvPr id="16" name="TextBox 15"/>
          <p:cNvSpPr txBox="1"/>
          <p:nvPr/>
        </p:nvSpPr>
        <p:spPr>
          <a:xfrm>
            <a:off x="4558963" y="2178068"/>
            <a:ext cx="3331686" cy="860685"/>
          </a:xfrm>
          <a:prstGeom prst="rect">
            <a:avLst/>
          </a:prstGeom>
          <a:noFill/>
        </p:spPr>
        <p:txBody>
          <a:bodyPr wrap="square" lIns="0" tIns="93260" rIns="0" bIns="93260" rtlCol="0">
            <a:spAutoFit/>
          </a:bodyPr>
          <a:lstStyle>
            <a:defPPr>
              <a:defRPr lang="en-US"/>
            </a:defPPr>
            <a:lvl1pPr algn="ctr">
              <a:defRPr sz="1400"/>
            </a:lvl1pPr>
          </a:lstStyle>
          <a:p>
            <a:r>
              <a:rPr lang="en-US" sz="1428" dirty="0">
                <a:solidFill>
                  <a:srgbClr val="969696"/>
                </a:solidFill>
              </a:rPr>
              <a:t>Connect your bots to text/</a:t>
            </a:r>
            <a:r>
              <a:rPr lang="en-US" sz="1428" dirty="0" err="1">
                <a:solidFill>
                  <a:srgbClr val="969696"/>
                </a:solidFill>
              </a:rPr>
              <a:t>sms</a:t>
            </a:r>
            <a:r>
              <a:rPr lang="en-US" sz="1428" dirty="0">
                <a:solidFill>
                  <a:srgbClr val="969696"/>
                </a:solidFill>
              </a:rPr>
              <a:t>, Skype, Slack, Facebook Messenger, </a:t>
            </a:r>
            <a:br>
              <a:rPr lang="en-US" sz="1428" dirty="0">
                <a:solidFill>
                  <a:srgbClr val="969696"/>
                </a:solidFill>
              </a:rPr>
            </a:br>
            <a:r>
              <a:rPr lang="en-US" sz="1428" dirty="0">
                <a:solidFill>
                  <a:srgbClr val="969696"/>
                </a:solidFill>
              </a:rPr>
              <a:t>Office 365 mail and other channels.</a:t>
            </a:r>
          </a:p>
        </p:txBody>
      </p:sp>
      <p:sp>
        <p:nvSpPr>
          <p:cNvPr id="19" name="TextBox 18"/>
          <p:cNvSpPr txBox="1"/>
          <p:nvPr/>
        </p:nvSpPr>
        <p:spPr>
          <a:xfrm>
            <a:off x="4536271" y="3003123"/>
            <a:ext cx="3453094" cy="3598904"/>
          </a:xfrm>
          <a:prstGeom prst="rect">
            <a:avLst/>
          </a:prstGeom>
          <a:noFill/>
        </p:spPr>
        <p:txBody>
          <a:bodyPr wrap="square" lIns="0" tIns="93260" rIns="0" bIns="93260" rtlCol="0">
            <a:spAutoFit/>
          </a:bodyPr>
          <a:lstStyle/>
          <a:p>
            <a:pPr marL="291436" indent="-291436">
              <a:lnSpc>
                <a:spcPct val="90000"/>
              </a:lnSpc>
              <a:spcAft>
                <a:spcPts val="612"/>
              </a:spcAft>
              <a:buFont typeface="Arial" panose="020B0604020202020204" pitchFamily="34" charset="0"/>
              <a:buChar char="•"/>
            </a:pPr>
            <a:r>
              <a:rPr lang="en-US" sz="1734" dirty="0"/>
              <a:t>Register, connect, publish and manage </a:t>
            </a:r>
            <a:r>
              <a:rPr lang="en-US" sz="1734" dirty="0">
                <a:solidFill>
                  <a:srgbClr val="747474"/>
                </a:solidFill>
              </a:rPr>
              <a:t>your</a:t>
            </a:r>
            <a:r>
              <a:rPr lang="en-US" sz="1734" dirty="0"/>
              <a:t> bot through your bot’s dashboard</a:t>
            </a:r>
          </a:p>
          <a:p>
            <a:pPr marL="291436" indent="-291436">
              <a:lnSpc>
                <a:spcPct val="90000"/>
              </a:lnSpc>
              <a:spcAft>
                <a:spcPts val="612"/>
              </a:spcAft>
              <a:buFont typeface="Arial" panose="020B0604020202020204" pitchFamily="34" charset="0"/>
              <a:buChar char="•"/>
            </a:pPr>
            <a:r>
              <a:rPr lang="en-US" sz="1734" dirty="0"/>
              <a:t>Automatic card normalization across channels</a:t>
            </a:r>
          </a:p>
          <a:p>
            <a:pPr marL="291436" indent="-291436">
              <a:lnSpc>
                <a:spcPct val="90000"/>
              </a:lnSpc>
              <a:spcAft>
                <a:spcPts val="612"/>
              </a:spcAft>
              <a:buFont typeface="Arial" panose="020B0604020202020204" pitchFamily="34" charset="0"/>
              <a:buChar char="•"/>
            </a:pPr>
            <a:r>
              <a:rPr lang="en-US" sz="1734" dirty="0"/>
              <a:t>Skype channel auto-configured</a:t>
            </a:r>
          </a:p>
          <a:p>
            <a:pPr marL="291436" indent="-291436">
              <a:lnSpc>
                <a:spcPct val="90000"/>
              </a:lnSpc>
              <a:spcAft>
                <a:spcPts val="612"/>
              </a:spcAft>
              <a:buFont typeface="Arial" panose="020B0604020202020204" pitchFamily="34" charset="0"/>
              <a:buChar char="•"/>
            </a:pPr>
            <a:r>
              <a:rPr lang="en-US" sz="1734" dirty="0"/>
              <a:t>Embeddable Web chat control </a:t>
            </a:r>
          </a:p>
          <a:p>
            <a:pPr marL="291436" indent="-291436">
              <a:lnSpc>
                <a:spcPct val="90000"/>
              </a:lnSpc>
              <a:spcAft>
                <a:spcPts val="612"/>
              </a:spcAft>
              <a:buFont typeface="Arial" panose="020B0604020202020204" pitchFamily="34" charset="0"/>
              <a:buChar char="•"/>
            </a:pPr>
            <a:r>
              <a:rPr lang="en-US" sz="1734" dirty="0"/>
              <a:t>Host your bot in your app via the Direct Line API</a:t>
            </a:r>
          </a:p>
          <a:p>
            <a:pPr marL="291436" indent="-291436">
              <a:lnSpc>
                <a:spcPct val="90000"/>
              </a:lnSpc>
              <a:spcAft>
                <a:spcPts val="612"/>
              </a:spcAft>
              <a:buFont typeface="Arial" panose="020B0604020202020204" pitchFamily="34" charset="0"/>
              <a:buChar char="•"/>
            </a:pPr>
            <a:r>
              <a:rPr lang="en-US" sz="1734" dirty="0"/>
              <a:t>Fast, scalable message routing</a:t>
            </a:r>
          </a:p>
          <a:p>
            <a:pPr marL="291436" indent="-291436">
              <a:lnSpc>
                <a:spcPct val="90000"/>
              </a:lnSpc>
              <a:spcAft>
                <a:spcPts val="612"/>
              </a:spcAft>
              <a:buFont typeface="Arial" panose="020B0604020202020204" pitchFamily="34" charset="0"/>
              <a:buChar char="•"/>
            </a:pPr>
            <a:r>
              <a:rPr lang="en-US" sz="1734" dirty="0"/>
              <a:t>Bot Directory for discovery and trial</a:t>
            </a:r>
          </a:p>
        </p:txBody>
      </p:sp>
      <p:sp>
        <p:nvSpPr>
          <p:cNvPr id="15" name="TextBox 14"/>
          <p:cNvSpPr txBox="1"/>
          <p:nvPr/>
        </p:nvSpPr>
        <p:spPr>
          <a:xfrm>
            <a:off x="951108" y="1543824"/>
            <a:ext cx="2188170" cy="704779"/>
          </a:xfrm>
          <a:prstGeom prst="rect">
            <a:avLst/>
          </a:prstGeom>
          <a:noFill/>
        </p:spPr>
        <p:txBody>
          <a:bodyPr wrap="none" lIns="186521" tIns="149217" rIns="186521" bIns="149217" rtlCol="0">
            <a:spAutoFit/>
          </a:bodyPr>
          <a:lstStyle/>
          <a:p>
            <a:pPr>
              <a:lnSpc>
                <a:spcPct val="90000"/>
              </a:lnSpc>
              <a:spcAft>
                <a:spcPts val="612"/>
              </a:spcAft>
            </a:pPr>
            <a:r>
              <a:rPr lang="en-US" sz="2856" dirty="0">
                <a:solidFill>
                  <a:srgbClr val="747474"/>
                </a:solidFill>
              </a:rPr>
              <a:t>Bot Builder</a:t>
            </a:r>
          </a:p>
        </p:txBody>
      </p:sp>
      <p:sp>
        <p:nvSpPr>
          <p:cNvPr id="17" name="TextBox 16"/>
          <p:cNvSpPr txBox="1"/>
          <p:nvPr/>
        </p:nvSpPr>
        <p:spPr>
          <a:xfrm>
            <a:off x="361366" y="2178068"/>
            <a:ext cx="3331686" cy="636570"/>
          </a:xfrm>
          <a:prstGeom prst="rect">
            <a:avLst/>
          </a:prstGeom>
          <a:noFill/>
        </p:spPr>
        <p:txBody>
          <a:bodyPr wrap="square" lIns="0" tIns="93260" rIns="0" bIns="93260" rtlCol="0">
            <a:spAutoFit/>
          </a:bodyPr>
          <a:lstStyle/>
          <a:p>
            <a:pPr algn="ctr"/>
            <a:r>
              <a:rPr lang="en-US" sz="1428" dirty="0">
                <a:solidFill>
                  <a:srgbClr val="969696"/>
                </a:solidFill>
              </a:rPr>
              <a:t>Tools and services to build great bots that converse wherever your users are.</a:t>
            </a:r>
          </a:p>
        </p:txBody>
      </p:sp>
      <p:sp>
        <p:nvSpPr>
          <p:cNvPr id="23" name="TextBox 22"/>
          <p:cNvSpPr txBox="1"/>
          <p:nvPr/>
        </p:nvSpPr>
        <p:spPr>
          <a:xfrm>
            <a:off x="334949" y="3003123"/>
            <a:ext cx="3384520" cy="3686929"/>
          </a:xfrm>
          <a:prstGeom prst="rect">
            <a:avLst/>
          </a:prstGeom>
          <a:noFill/>
        </p:spPr>
        <p:txBody>
          <a:bodyPr wrap="square" lIns="0" tIns="93260" rIns="0" bIns="93260" rtlCol="0">
            <a:spAutoFit/>
          </a:bodyPr>
          <a:lstStyle/>
          <a:p>
            <a:pPr marL="291436" indent="-291436">
              <a:lnSpc>
                <a:spcPct val="90000"/>
              </a:lnSpc>
              <a:spcAft>
                <a:spcPts val="612"/>
              </a:spcAft>
              <a:buFont typeface="Arial" panose="020B0604020202020204" pitchFamily="34" charset="0"/>
              <a:buChar char="•"/>
            </a:pPr>
            <a:r>
              <a:rPr lang="en-US" sz="1734" dirty="0">
                <a:solidFill>
                  <a:srgbClr val="747474"/>
                </a:solidFill>
              </a:rPr>
              <a:t>Open source SDK on </a:t>
            </a:r>
            <a:r>
              <a:rPr lang="en-US" sz="1734" dirty="0" err="1">
                <a:solidFill>
                  <a:srgbClr val="747474"/>
                </a:solidFill>
              </a:rPr>
              <a:t>Github</a:t>
            </a:r>
            <a:r>
              <a:rPr lang="en-US" sz="1734" dirty="0">
                <a:solidFill>
                  <a:srgbClr val="747474"/>
                </a:solidFill>
              </a:rPr>
              <a:t> for Node.js, .NET and REST</a:t>
            </a:r>
          </a:p>
          <a:p>
            <a:pPr marL="291436" indent="-291436">
              <a:lnSpc>
                <a:spcPct val="90000"/>
              </a:lnSpc>
              <a:spcAft>
                <a:spcPts val="612"/>
              </a:spcAft>
              <a:buFont typeface="Arial" panose="020B0604020202020204" pitchFamily="34" charset="0"/>
              <a:buChar char="•"/>
            </a:pPr>
            <a:r>
              <a:rPr lang="en-US" sz="1734" dirty="0">
                <a:solidFill>
                  <a:srgbClr val="747474"/>
                </a:solidFill>
              </a:rPr>
              <a:t>From simple built-in prompts and command dialogs to simple to use yet sophisticated  ‘</a:t>
            </a:r>
            <a:r>
              <a:rPr lang="en-US" sz="1734" dirty="0" err="1">
                <a:solidFill>
                  <a:srgbClr val="747474"/>
                </a:solidFill>
              </a:rPr>
              <a:t>FormFlow</a:t>
            </a:r>
            <a:r>
              <a:rPr lang="en-US" sz="1734" dirty="0">
                <a:solidFill>
                  <a:srgbClr val="747474"/>
                </a:solidFill>
              </a:rPr>
              <a:t>’ dialogs</a:t>
            </a:r>
          </a:p>
          <a:p>
            <a:pPr marL="291436" indent="-291436">
              <a:lnSpc>
                <a:spcPct val="90000"/>
              </a:lnSpc>
              <a:spcAft>
                <a:spcPts val="612"/>
              </a:spcAft>
              <a:buFont typeface="Arial" panose="020B0604020202020204" pitchFamily="34" charset="0"/>
              <a:buChar char="•"/>
            </a:pPr>
            <a:r>
              <a:rPr lang="en-US" sz="1734" dirty="0">
                <a:solidFill>
                  <a:srgbClr val="747474"/>
                </a:solidFill>
              </a:rPr>
              <a:t>Support for rich attachments (image, card, video, doc, etc.); support for calling (Skype)</a:t>
            </a:r>
          </a:p>
          <a:p>
            <a:pPr marL="291436" indent="-291436">
              <a:lnSpc>
                <a:spcPct val="90000"/>
              </a:lnSpc>
              <a:spcAft>
                <a:spcPts val="612"/>
              </a:spcAft>
              <a:buFont typeface="Arial" panose="020B0604020202020204" pitchFamily="34" charset="0"/>
              <a:buChar char="•"/>
            </a:pPr>
            <a:r>
              <a:rPr lang="en-US" sz="1734" dirty="0">
                <a:solidFill>
                  <a:srgbClr val="747474"/>
                </a:solidFill>
              </a:rPr>
              <a:t>Online/offline chat Emulator</a:t>
            </a:r>
          </a:p>
          <a:p>
            <a:pPr marL="291436" indent="-291436">
              <a:lnSpc>
                <a:spcPct val="90000"/>
              </a:lnSpc>
              <a:spcAft>
                <a:spcPts val="612"/>
              </a:spcAft>
              <a:buFont typeface="Arial" panose="020B0604020202020204" pitchFamily="34" charset="0"/>
              <a:buChar char="•"/>
            </a:pPr>
            <a:r>
              <a:rPr lang="en-US" sz="1734" dirty="0">
                <a:solidFill>
                  <a:srgbClr val="747474"/>
                </a:solidFill>
              </a:rPr>
              <a:t>Add bot smarts with Cognitive Services for language understanding and more</a:t>
            </a:r>
          </a:p>
        </p:txBody>
      </p:sp>
      <p:sp>
        <p:nvSpPr>
          <p:cNvPr id="24" name="TextBox 23"/>
          <p:cNvSpPr txBox="1"/>
          <p:nvPr/>
        </p:nvSpPr>
        <p:spPr>
          <a:xfrm>
            <a:off x="8644861" y="3003123"/>
            <a:ext cx="3386822" cy="2785502"/>
          </a:xfrm>
          <a:prstGeom prst="rect">
            <a:avLst/>
          </a:prstGeom>
          <a:noFill/>
        </p:spPr>
        <p:txBody>
          <a:bodyPr wrap="square" lIns="0" tIns="93260" rIns="0" bIns="93260" rtlCol="0">
            <a:spAutoFit/>
          </a:bodyPr>
          <a:lstStyle/>
          <a:p>
            <a:pPr marL="291436" indent="-291436">
              <a:lnSpc>
                <a:spcPct val="90000"/>
              </a:lnSpc>
              <a:spcAft>
                <a:spcPts val="612"/>
              </a:spcAft>
              <a:buFont typeface="Arial" panose="020B0604020202020204" pitchFamily="34" charset="0"/>
              <a:buChar char="•"/>
            </a:pPr>
            <a:r>
              <a:rPr lang="en-US" sz="1734" dirty="0"/>
              <a:t>Parse natural language (LUIS)</a:t>
            </a:r>
          </a:p>
          <a:p>
            <a:pPr marL="291436" indent="-291436">
              <a:lnSpc>
                <a:spcPct val="90000"/>
              </a:lnSpc>
              <a:spcAft>
                <a:spcPts val="612"/>
              </a:spcAft>
              <a:buFont typeface="Arial" panose="020B0604020202020204" pitchFamily="34" charset="0"/>
              <a:buChar char="•"/>
            </a:pPr>
            <a:r>
              <a:rPr lang="en-US" sz="1734" dirty="0"/>
              <a:t>Real-time transcription and translation services for voice</a:t>
            </a:r>
          </a:p>
          <a:p>
            <a:pPr marL="291436" indent="-291436">
              <a:lnSpc>
                <a:spcPct val="90000"/>
              </a:lnSpc>
              <a:spcAft>
                <a:spcPts val="612"/>
              </a:spcAft>
              <a:buFont typeface="Arial" panose="020B0604020202020204" pitchFamily="34" charset="0"/>
              <a:buChar char="•"/>
            </a:pPr>
            <a:r>
              <a:rPr lang="en-US" sz="1734" dirty="0"/>
              <a:t>Vision and face detection algorithms</a:t>
            </a:r>
          </a:p>
          <a:p>
            <a:pPr marL="291436" indent="-291436">
              <a:lnSpc>
                <a:spcPct val="90000"/>
              </a:lnSpc>
              <a:spcAft>
                <a:spcPts val="612"/>
              </a:spcAft>
              <a:buFont typeface="Arial" panose="020B0604020202020204" pitchFamily="34" charset="0"/>
              <a:buChar char="•"/>
            </a:pPr>
            <a:r>
              <a:rPr lang="en-US" sz="1734" dirty="0"/>
              <a:t>Sentence diagramming</a:t>
            </a:r>
          </a:p>
          <a:p>
            <a:pPr marL="291436" indent="-291436">
              <a:lnSpc>
                <a:spcPct val="90000"/>
              </a:lnSpc>
              <a:spcAft>
                <a:spcPts val="612"/>
              </a:spcAft>
              <a:buFont typeface="Arial" panose="020B0604020202020204" pitchFamily="34" charset="0"/>
              <a:buChar char="•"/>
            </a:pPr>
            <a:r>
              <a:rPr lang="en-US" sz="1734" dirty="0"/>
              <a:t>Web language (hashtag) parsing</a:t>
            </a:r>
          </a:p>
          <a:p>
            <a:pPr marL="291436" indent="-291436">
              <a:lnSpc>
                <a:spcPct val="90000"/>
              </a:lnSpc>
              <a:spcAft>
                <a:spcPts val="612"/>
              </a:spcAft>
              <a:buFont typeface="Arial" panose="020B0604020202020204" pitchFamily="34" charset="0"/>
              <a:buChar char="•"/>
            </a:pPr>
            <a:r>
              <a:rPr lang="en-US" sz="1734" dirty="0"/>
              <a:t>Many more</a:t>
            </a: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0576" y="6438860"/>
            <a:ext cx="3785684" cy="378568"/>
          </a:xfrm>
          <a:prstGeom prst="rect">
            <a:avLst/>
          </a:prstGeom>
        </p:spPr>
      </p:pic>
      <p:pic>
        <p:nvPicPr>
          <p:cNvPr id="25" name="Picture 2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96871" y="1044551"/>
            <a:ext cx="613093" cy="613093"/>
          </a:xfrm>
          <a:prstGeom prst="rect">
            <a:avLst/>
          </a:prstGeom>
        </p:spPr>
      </p:pic>
      <p:pic>
        <p:nvPicPr>
          <p:cNvPr id="27" name="Picture 2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20661" y="1008305"/>
            <a:ext cx="613093" cy="604578"/>
          </a:xfrm>
          <a:prstGeom prst="rect">
            <a:avLst/>
          </a:prstGeom>
        </p:spPr>
      </p:pic>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967849" y="1044551"/>
            <a:ext cx="984126" cy="587023"/>
          </a:xfrm>
          <a:prstGeom prst="rect">
            <a:avLst/>
          </a:prstGeom>
        </p:spPr>
      </p:pic>
    </p:spTree>
    <p:extLst>
      <p:ext uri="{BB962C8B-B14F-4D97-AF65-F5344CB8AC3E}">
        <p14:creationId xmlns:p14="http://schemas.microsoft.com/office/powerpoint/2010/main" val="379122951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Consumer_BLUE_1.potx" id="{17387F48-ACC9-43B9-A599-1D0BE16E2BC7}" vid="{1CB9AB92-8739-4359-8EE2-25BF8CA2E845}"/>
    </a:ext>
  </a:extLst>
</a:theme>
</file>

<file path=ppt/theme/theme10.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1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b="1"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VP2016 PPT [Read-Only]" id="{6AD34D73-00A2-4BCC-B5ED-FFC9D059171B}" vid="{FDFE60E6-090F-4470-9DD8-ADA95B77B2E6}"/>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KEEP 2_Exec Retreat 2016 Light Gray Template">
  <a:themeElements>
    <a:clrScheme name="Custom 75">
      <a:dk1>
        <a:srgbClr val="505050"/>
      </a:dk1>
      <a:lt1>
        <a:srgbClr val="FFFFFF"/>
      </a:lt1>
      <a:dk2>
        <a:srgbClr val="0078D7"/>
      </a:dk2>
      <a:lt2>
        <a:srgbClr val="EAEAEA"/>
      </a:lt2>
      <a:accent1>
        <a:srgbClr val="0078D7"/>
      </a:accent1>
      <a:accent2>
        <a:srgbClr val="D83B01"/>
      </a:accent2>
      <a:accent3>
        <a:srgbClr val="0C7C0C"/>
      </a:accent3>
      <a:accent4>
        <a:srgbClr val="A6A6A6"/>
      </a:accent4>
      <a:accent5>
        <a:srgbClr val="737373"/>
      </a:accent5>
      <a:accent6>
        <a:srgbClr val="50505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6 Template.potx" id="{00375AB3-E959-4C3D-8A60-866AC2E03060}" vid="{1F819D96-94E1-4240-8971-2536E528E7CB}"/>
    </a:ext>
  </a:extLst>
</a:theme>
</file>

<file path=ppt/theme/theme4.xml><?xml version="1.0" encoding="utf-8"?>
<a:theme xmlns:a="http://schemas.openxmlformats.org/drawingml/2006/main" name="12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MS Cognitive Services Walking Deck">
  <a:themeElements>
    <a:clrScheme name="MS Cognitive Services">
      <a:dk1>
        <a:sysClr val="windowText" lastClr="000000"/>
      </a:dk1>
      <a:lt1>
        <a:sysClr val="window" lastClr="FFFFFF"/>
      </a:lt1>
      <a:dk2>
        <a:srgbClr val="333333"/>
      </a:dk2>
      <a:lt2>
        <a:srgbClr val="FFFFFF"/>
      </a:lt2>
      <a:accent1>
        <a:srgbClr val="139882"/>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hite Template">
  <a:themeElements>
    <a:clrScheme name="Microsoft Technology and Research">
      <a:dk1>
        <a:srgbClr val="0078D7"/>
      </a:dk1>
      <a:lt1>
        <a:srgbClr val="FFFFFF"/>
      </a:lt1>
      <a:dk2>
        <a:srgbClr val="505050"/>
      </a:dk2>
      <a:lt2>
        <a:srgbClr val="FFFFFF"/>
      </a:lt2>
      <a:accent1>
        <a:srgbClr val="7F7F7F"/>
      </a:accent1>
      <a:accent2>
        <a:srgbClr val="A5A5A5"/>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BB24BEEA-9E97-4D9C-AD25-63D3E61E8748}"/>
    </a:ext>
  </a:extLst>
</a:theme>
</file>

<file path=ppt/theme/theme7.xml><?xml version="1.0" encoding="utf-8"?>
<a:theme xmlns:a="http://schemas.openxmlformats.org/drawingml/2006/main" name="1_Azure 2015">
  <a:themeElements>
    <a:clrScheme name="Cloud+Enterprise Fall 2016">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00188F"/>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_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2478d1b8-79bf-461f-b8e8-704d21601f1a">SHAREPOINT\system</LastSharedByUser>
    <LastSharedByTime xmlns="2478d1b8-79bf-461f-b8e8-704d21601f1a">2016-10-26T01:40:57+00:00</LastSharedByTime>
    <DocumentDescription xmlns="230e9df3-be65-4c73-a93b-d1236ebd677e" xsi:nil="true"/>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Jeremy Thake</DisplayName>
        <AccountId>25586</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i:0#.f|membership|venkatga@microsoft.com</DisplayName>
        <AccountId>166</AccountId>
        <AccountType/>
      </UserInfo>
      <UserInfo>
        <DisplayName>i:0#.f|membership|v-caicha@microsoft.com</DisplayName>
        <AccountId>637</AccountId>
        <AccountType/>
      </UserInfo>
      <UserInfo>
        <DisplayName>i:0#.f|membership|v-sumeye@microsoft.com</DisplayName>
        <AccountId>66828</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16</Value>
      <Value>14</Value>
      <Value>29</Value>
      <Value>26</Value>
      <Value>21</Value>
      <Value>20</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G01KC-99682991-19993</_dlc_DocId>
    <_dlc_DocIdUrl xmlns="230e9df3-be65-4c73-a93b-d1236ebd677e">
      <Url>https://microsoft-files.sharepoint.com/sites/Infopedia_G01KC/_layouts/15/DocIdRedir.aspx?ID=G01KC-99682991-19993</Url>
      <Description>G01KC-99682991-19993</Description>
    </_dlc_DocIdUrl>
    <ODSWF2_x0028_1_x0029_ xmlns="b3bc04a5-d503-43b1-b98c-a8cf663329d9">
      <Url xsi:nil="true"/>
      <Description xsi:nil="true"/>
    </ODSWF2_x0028_1_x0029_>
    <ODSWF2 xmlns="b3bc04a5-d503-43b1-b98c-a8cf663329d9">
      <Url xsi:nil="true"/>
      <Description xsi:nil="true"/>
    </ODSWF2>
    <ODSWF_x0028_1_x0029_ xmlns="b3bc04a5-d503-43b1-b98c-a8cf663329d9">
      <Url xsi:nil="true"/>
      <Description xsi:nil="true"/>
    </ODSWF_x0028_1_x0029_>
    <ODSWF_x0028_1_x0029_0 xmlns="b3bc04a5-d503-43b1-b98c-a8cf663329d9">
      <Url xsi:nil="true"/>
      <Description xsi:nil="true"/>
    </ODSWF_x0028_1_x0029_0>
    <Update_x0020_Parent_x0020_Child_x0020_Relation_x0028_1_x0029_1 xmlns="b3bc04a5-d503-43b1-b98c-a8cf663329d9">
      <Url xsi:nil="true"/>
      <Description xsi:nil="true"/>
    </Update_x0020_Parent_x0020_Child_x0020_Relation_x0028_1_x0029_1>
    <ODSWF1 xmlns="b3bc04a5-d503-43b1-b98c-a8cf663329d9">
      <Url xsi:nil="true"/>
      <Description xsi:nil="true"/>
    </ODSWF1>
    <ODSWF2_x0028_1_x0029_0 xmlns="b3bc04a5-d503-43b1-b98c-a8cf663329d9">
      <Url xsi:nil="true"/>
      <Description xsi:nil="true"/>
    </ODSWF2_x0028_1_x0029_0>
    <ODSWF_x0028_1_x0029_1 xmlns="b3bc04a5-d503-43b1-b98c-a8cf663329d9">
      <Url xsi:nil="true"/>
      <Description xsi:nil="true"/>
    </ODSWF_x0028_1_x0029_1>
  </documentManagement>
</p:properties>
</file>

<file path=customXml/item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8" ma:contentTypeDescription="A document content type used by Infopedia." ma:contentTypeScope="" ma:versionID="4d20be9e2a4e26937715fe92d2dcb87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0f49a0d92bc07c615813dd5bfed3765a"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1" nillable="true" ma:displayName="MediaServiceMetadata" ma:description="" ma:hidden="true" ma:internalName="MediaServiceMetadata" ma:readOnly="true">
      <xsd:simpleType>
        <xsd:restriction base="dms:Note"/>
      </xsd:simpleType>
    </xsd:element>
    <xsd:element name="MediaServiceFastMetadata" ma:index="8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782BBF-777C-4766-8F74-2256A2D1202C}">
  <ds:schemaRefs>
    <ds:schemaRef ds:uri="http://schemas.microsoft.com/sharepoint/v3"/>
    <ds:schemaRef ds:uri="http://purl.org/dc/terms/"/>
    <ds:schemaRef ds:uri="230e9df3-be65-4c73-a93b-d1236ebd677e"/>
    <ds:schemaRef ds:uri="http://schemas.microsoft.com/office/infopath/2007/PartnerControls"/>
    <ds:schemaRef ds:uri="http://schemas.microsoft.com/office/2006/documentManagement/types"/>
    <ds:schemaRef ds:uri="http://schemas.openxmlformats.org/package/2006/metadata/core-properties"/>
    <ds:schemaRef ds:uri="2478d1b8-79bf-461f-b8e8-704d21601f1a"/>
    <ds:schemaRef ds:uri="http://schemas.microsoft.com/office/2006/metadata/properties"/>
    <ds:schemaRef ds:uri="http://purl.org/dc/elements/1.1/"/>
    <ds:schemaRef ds:uri="b3bc04a5-d503-43b1-b98c-a8cf663329d9"/>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ABF71A2A-913F-46D1-84A1-F51B3D658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20E58C-950F-4B19-B8B6-84022241C7F6}">
  <ds:schemaRefs>
    <ds:schemaRef ds:uri="http://schemas.microsoft.com/sharepoint/events"/>
  </ds:schemaRefs>
</ds:datastoreItem>
</file>

<file path=customXml/itemProps4.xml><?xml version="1.0" encoding="utf-8"?>
<ds:datastoreItem xmlns:ds="http://schemas.openxmlformats.org/officeDocument/2006/customXml" ds:itemID="{D7388AC7-F39C-4E69-959B-11F0D697E2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7923</TotalTime>
  <Words>1286</Words>
  <Application>Microsoft Office PowerPoint</Application>
  <PresentationFormat>Custom</PresentationFormat>
  <Paragraphs>240</Paragraphs>
  <Slides>24</Slides>
  <Notes>24</Notes>
  <HiddenSlides>0</HiddenSlides>
  <MMClips>0</MMClips>
  <ScaleCrop>false</ScaleCrop>
  <HeadingPairs>
    <vt:vector size="8" baseType="variant">
      <vt:variant>
        <vt:lpstr>Fonts Used</vt:lpstr>
      </vt:variant>
      <vt:variant>
        <vt:i4>13</vt:i4>
      </vt:variant>
      <vt:variant>
        <vt:lpstr>Theme</vt:lpstr>
      </vt:variant>
      <vt:variant>
        <vt:i4>11</vt:i4>
      </vt:variant>
      <vt:variant>
        <vt:lpstr>Embedded OLE Servers</vt:lpstr>
      </vt:variant>
      <vt:variant>
        <vt:i4>1</vt:i4>
      </vt:variant>
      <vt:variant>
        <vt:lpstr>Slide Titles</vt:lpstr>
      </vt:variant>
      <vt:variant>
        <vt:i4>24</vt:i4>
      </vt:variant>
    </vt:vector>
  </HeadingPairs>
  <TitlesOfParts>
    <vt:vector size="49" baseType="lpstr">
      <vt:lpstr>MS PGothic</vt:lpstr>
      <vt:lpstr>MS PGothic</vt:lpstr>
      <vt:lpstr>Arial</vt:lpstr>
      <vt:lpstr>Calibri</vt:lpstr>
      <vt:lpstr>Consolas</vt:lpstr>
      <vt:lpstr>Courier New</vt:lpstr>
      <vt:lpstr>Segoe Light</vt:lpstr>
      <vt:lpstr>Segoe MDL2 Assets</vt:lpstr>
      <vt:lpstr>Segoe UI</vt:lpstr>
      <vt:lpstr>Segoe UI Light</vt:lpstr>
      <vt:lpstr>Segoe UI Semibold</vt:lpstr>
      <vt:lpstr>Segoe UI Semilight</vt:lpstr>
      <vt:lpstr>Wingdings</vt:lpstr>
      <vt:lpstr>COLOR TEMPLATE</vt:lpstr>
      <vt:lpstr>LIGHT TEMPLATE</vt:lpstr>
      <vt:lpstr>KEEP 2_Exec Retreat 2016 Light Gray Template</vt:lpstr>
      <vt:lpstr>12_COLOR TEMPLATE</vt:lpstr>
      <vt:lpstr>MS Cognitive Services Walking Deck</vt:lpstr>
      <vt:lpstr>White Template</vt:lpstr>
      <vt:lpstr>1_Azure 2015</vt:lpstr>
      <vt:lpstr>1_MS Cognitive Services Walking Deck</vt:lpstr>
      <vt:lpstr>5-30721_Build_2016_Template_Light</vt:lpstr>
      <vt:lpstr>Connect_2016_Template_Light</vt:lpstr>
      <vt:lpstr>1_Custom Design</vt:lpstr>
      <vt:lpstr>think-cell Slide</vt:lpstr>
      <vt:lpstr>Microsoft Bot Framework &amp; Azure Bot Service</vt:lpstr>
      <vt:lpstr>PowerPoint Presentation</vt:lpstr>
      <vt:lpstr>PowerPoint Presentation</vt:lpstr>
      <vt:lpstr>PowerPoint Presentation</vt:lpstr>
      <vt:lpstr>PowerPoint Presentation</vt:lpstr>
      <vt:lpstr>How your brands communicate  with customers today</vt:lpstr>
      <vt:lpstr>PowerPoint Presentation</vt:lpstr>
      <vt:lpstr>Intelligence platform</vt:lpstr>
      <vt:lpstr>PowerPoint Presentation</vt:lpstr>
      <vt:lpstr>Bot Builder SDK</vt:lpstr>
      <vt:lpstr>Developer Portal</vt:lpstr>
      <vt:lpstr>Bot Directory</vt:lpstr>
      <vt:lpstr>Benefits</vt:lpstr>
      <vt:lpstr>Demo</vt:lpstr>
      <vt:lpstr>Azure Bot Service Preview</vt:lpstr>
      <vt:lpstr>Azure Bot Service Preview</vt:lpstr>
      <vt:lpstr>Azure Bot Service Preview</vt:lpstr>
      <vt:lpstr>Azure Bot Service Preview</vt:lpstr>
      <vt:lpstr>PowerPoint Presentation</vt:lpstr>
      <vt:lpstr>Demo</vt:lpstr>
      <vt:lpstr>PowerPoint Presentation</vt:lpstr>
      <vt:lpstr>Demo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Bot Service Overview Deck</dc:title>
  <dc:creator>Laura Jones</dc:creator>
  <cp:lastModifiedBy>Maarten Struys (NL)</cp:lastModifiedBy>
  <cp:revision>66</cp:revision>
  <dcterms:modified xsi:type="dcterms:W3CDTF">2017-11-15T11:05:18Z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TaxKeyword">
    <vt:lpwstr/>
  </property>
  <property fmtid="{D5CDD505-2E9C-101B-9397-08002B2CF9AE}" pid="4" name="_dlc_policyId">
    <vt:lpwstr/>
  </property>
  <property fmtid="{D5CDD505-2E9C-101B-9397-08002B2CF9AE}" pid="5" name="Region">
    <vt:lpwstr/>
  </property>
  <property fmtid="{D5CDD505-2E9C-101B-9397-08002B2CF9AE}" pid="6" name="Confidentiality">
    <vt:lpwstr>14;#customer ready|8986c41d-21c5-4f8f-8a12-ea4625b46858</vt:lpwstr>
  </property>
  <property fmtid="{D5CDD505-2E9C-101B-9397-08002B2CF9AE}" pid="7" name="Industries">
    <vt:lpwstr/>
  </property>
  <property fmtid="{D5CDD505-2E9C-101B-9397-08002B2CF9AE}" pid="8" name="Roles">
    <vt:lpwstr/>
  </property>
  <property fmtid="{D5CDD505-2E9C-101B-9397-08002B2CF9AE}" pid="9" name="Competitors">
    <vt:lpwstr/>
  </property>
  <property fmtid="{D5CDD505-2E9C-101B-9397-08002B2CF9AE}" pid="10" name="SMSGDomain">
    <vt:lpwstr>21;#Cloud and Enterprise|adc2fe87-c79a-4ded-a449-3f86b954069d;#20;#Microsoft Azure Domain|d600a391-d529-4311-892b-2c05c1ab2538</vt:lpwstr>
  </property>
  <property fmtid="{D5CDD505-2E9C-101B-9397-08002B2CF9AE}" pid="11" name="ItemRetentionFormula">
    <vt:lpwstr/>
  </property>
  <property fmtid="{D5CDD505-2E9C-101B-9397-08002B2CF9AE}" pid="12" name="BusinessArchitecture">
    <vt:lpwstr/>
  </property>
  <property fmtid="{D5CDD505-2E9C-101B-9397-08002B2CF9AE}" pid="13" name="Products">
    <vt:lpwstr>26;#Microsoft Azure|669a3112-5edf-444b-a003-630063601f07</vt:lpwstr>
  </property>
  <property fmtid="{D5CDD505-2E9C-101B-9397-08002B2CF9AE}" pid="14" name="_dlc_DocIdItemGuid">
    <vt:lpwstr>df3281f5-3a68-47a9-8165-6a9202cb0de0</vt:lpwstr>
  </property>
  <property fmtid="{D5CDD505-2E9C-101B-9397-08002B2CF9AE}" pid="15" name="Segments">
    <vt:lpwstr/>
  </property>
  <property fmtid="{D5CDD505-2E9C-101B-9397-08002B2CF9AE}" pid="16" name="ActivitiesAndPrograms">
    <vt:lpwstr/>
  </property>
  <property fmtid="{D5CDD505-2E9C-101B-9397-08002B2CF9AE}" pid="17" name="Partners">
    <vt:lpwstr/>
  </property>
  <property fmtid="{D5CDD505-2E9C-101B-9397-08002B2CF9AE}" pid="18" name="Topics">
    <vt:lpwstr>29;#features|94b87768-f145-4764-adbd-fec700e47348</vt:lpwstr>
  </property>
  <property fmtid="{D5CDD505-2E9C-101B-9397-08002B2CF9AE}" pid="19" name="Groups">
    <vt:lpwstr/>
  </property>
  <property fmtid="{D5CDD505-2E9C-101B-9397-08002B2CF9AE}" pid="20" name="Audiences">
    <vt:lpwstr/>
  </property>
  <property fmtid="{D5CDD505-2E9C-101B-9397-08002B2CF9AE}" pid="21" name="of67e5d4b76f4a9db8769983fda9cec0">
    <vt:lpwstr/>
  </property>
  <property fmtid="{D5CDD505-2E9C-101B-9397-08002B2CF9AE}" pid="22" name="NewsType">
    <vt:lpwstr/>
  </property>
  <property fmtid="{D5CDD505-2E9C-101B-9397-08002B2CF9AE}" pid="23" name="ItemType">
    <vt:lpwstr>16;#customer presentations|18e9ae94-e321-4eea-82d2-ad5b2f470f3c</vt:lpwstr>
  </property>
  <property fmtid="{D5CDD505-2E9C-101B-9397-08002B2CF9AE}" pid="24" name="ga0c0bf70a6644469c61b3efa7025301">
    <vt:lpwstr/>
  </property>
  <property fmtid="{D5CDD505-2E9C-101B-9397-08002B2CF9AE}" pid="25" name="MSProducts">
    <vt:lpwstr/>
  </property>
  <property fmtid="{D5CDD505-2E9C-101B-9397-08002B2CF9AE}" pid="26" name="ExperienceContentType">
    <vt:lpwstr/>
  </property>
  <property fmtid="{D5CDD505-2E9C-101B-9397-08002B2CF9AE}" pid="27" name="EnterpriseDomainTags">
    <vt:lpwstr/>
  </property>
  <property fmtid="{D5CDD505-2E9C-101B-9397-08002B2CF9AE}" pid="28" name="j3562c58ee414e028925bc902cfc01a1">
    <vt:lpwstr/>
  </property>
  <property fmtid="{D5CDD505-2E9C-101B-9397-08002B2CF9AE}" pid="29" name="l6f004f21209409da86a713c0f24627d">
    <vt:lpwstr/>
  </property>
  <property fmtid="{D5CDD505-2E9C-101B-9397-08002B2CF9AE}" pid="30" name="la4444b61d19467597d63190b69ac227">
    <vt:lpwstr/>
  </property>
  <property fmtid="{D5CDD505-2E9C-101B-9397-08002B2CF9AE}" pid="31" name="MSProductsTaxHTField0">
    <vt:lpwstr/>
  </property>
  <property fmtid="{D5CDD505-2E9C-101B-9397-08002B2CF9AE}" pid="32" name="e8080b0481964c759b2c36ae49591b31">
    <vt:lpwstr/>
  </property>
  <property fmtid="{D5CDD505-2E9C-101B-9397-08002B2CF9AE}" pid="33" name="Languages">
    <vt:lpwstr/>
  </property>
  <property fmtid="{D5CDD505-2E9C-101B-9397-08002B2CF9AE}" pid="34" name="TechnicalLevel">
    <vt:lpwstr/>
  </property>
  <property fmtid="{D5CDD505-2E9C-101B-9397-08002B2CF9AE}" pid="35" name="ldac8aee9d1f469e8cd8c3f8d6a615f2">
    <vt:lpwstr/>
  </property>
  <property fmtid="{D5CDD505-2E9C-101B-9397-08002B2CF9AE}" pid="36" name="EmployeeRole">
    <vt:lpwstr/>
  </property>
  <property fmtid="{D5CDD505-2E9C-101B-9397-08002B2CF9AE}" pid="37" name="NewsTopic">
    <vt:lpwstr/>
  </property>
  <property fmtid="{D5CDD505-2E9C-101B-9397-08002B2CF9AE}" pid="38" name="NewsSource">
    <vt:lpwstr/>
  </property>
  <property fmtid="{D5CDD505-2E9C-101B-9397-08002B2CF9AE}" pid="39" name="SMSGTags">
    <vt:lpwstr/>
  </property>
  <property fmtid="{D5CDD505-2E9C-101B-9397-08002B2CF9AE}" pid="40" name="MSPhysicalGeography">
    <vt:lpwstr/>
  </property>
  <property fmtid="{D5CDD505-2E9C-101B-9397-08002B2CF9AE}" pid="41" name="_docset_NoMedatataSyncRequired">
    <vt:lpwstr>False</vt:lpwstr>
  </property>
  <property fmtid="{D5CDD505-2E9C-101B-9397-08002B2CF9AE}" pid="42" name="FolderExtensions">
    <vt:lpwstr/>
  </property>
  <property fmtid="{D5CDD505-2E9C-101B-9397-08002B2CF9AE}" pid="43" name="ParentID1">
    <vt:lpwstr>G01KC-1-19992</vt:lpwstr>
  </property>
  <property fmtid="{D5CDD505-2E9C-101B-9397-08002B2CF9AE}" pid="44" name="MSIP_Label_f42aa342-8706-4288-bd11-ebb85995028c_Enabled">
    <vt:lpwstr>True</vt:lpwstr>
  </property>
  <property fmtid="{D5CDD505-2E9C-101B-9397-08002B2CF9AE}" pid="45" name="MSIP_Label_f42aa342-8706-4288-bd11-ebb85995028c_SiteId">
    <vt:lpwstr>72f988bf-86f1-41af-91ab-2d7cd011db47</vt:lpwstr>
  </property>
  <property fmtid="{D5CDD505-2E9C-101B-9397-08002B2CF9AE}" pid="46" name="MSIP_Label_f42aa342-8706-4288-bd11-ebb85995028c_Owner">
    <vt:lpwstr>mstruys@microsoft.com</vt:lpwstr>
  </property>
  <property fmtid="{D5CDD505-2E9C-101B-9397-08002B2CF9AE}" pid="47" name="MSIP_Label_f42aa342-8706-4288-bd11-ebb85995028c_SetDate">
    <vt:lpwstr>2017-11-15T10:11:29.7763520Z</vt:lpwstr>
  </property>
  <property fmtid="{D5CDD505-2E9C-101B-9397-08002B2CF9AE}" pid="48" name="MSIP_Label_f42aa342-8706-4288-bd11-ebb85995028c_Name">
    <vt:lpwstr>General</vt:lpwstr>
  </property>
  <property fmtid="{D5CDD505-2E9C-101B-9397-08002B2CF9AE}" pid="49" name="MSIP_Label_f42aa342-8706-4288-bd11-ebb85995028c_Application">
    <vt:lpwstr>Microsoft Azure Information Protection</vt:lpwstr>
  </property>
  <property fmtid="{D5CDD505-2E9C-101B-9397-08002B2CF9AE}" pid="50" name="MSIP_Label_f42aa342-8706-4288-bd11-ebb85995028c_Extended_MSFT_Method">
    <vt:lpwstr>Automatic</vt:lpwstr>
  </property>
  <property fmtid="{D5CDD505-2E9C-101B-9397-08002B2CF9AE}" pid="51" name="Sensitivity">
    <vt:lpwstr>General</vt:lpwstr>
  </property>
</Properties>
</file>